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156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3" name="グループ化 902">
            <a:extLst>
              <a:ext uri="{FF2B5EF4-FFF2-40B4-BE49-F238E27FC236}">
                <a16:creationId xmlns:a16="http://schemas.microsoft.com/office/drawing/2014/main" id="{50799B28-EAAC-4B2B-8AE2-441DC3EE1493}"/>
              </a:ext>
            </a:extLst>
          </p:cNvPr>
          <p:cNvGrpSpPr/>
          <p:nvPr/>
        </p:nvGrpSpPr>
        <p:grpSpPr>
          <a:xfrm>
            <a:off x="5957193" y="1175756"/>
            <a:ext cx="1705380" cy="1138343"/>
            <a:chOff x="5957193" y="1201393"/>
            <a:chExt cx="1705380" cy="1138343"/>
          </a:xfrm>
        </p:grpSpPr>
        <p:sp>
          <p:nvSpPr>
            <p:cNvPr id="904" name="フリーフォーム: 図形 903">
              <a:extLst>
                <a:ext uri="{FF2B5EF4-FFF2-40B4-BE49-F238E27FC236}">
                  <a16:creationId xmlns:a16="http://schemas.microsoft.com/office/drawing/2014/main" id="{3BF8925B-1F3A-4CB6-9022-F8DC8F06A879}"/>
                </a:ext>
              </a:extLst>
            </p:cNvPr>
            <p:cNvSpPr/>
            <p:nvPr/>
          </p:nvSpPr>
          <p:spPr bwMode="auto">
            <a:xfrm>
              <a:off x="5957193" y="1912131"/>
              <a:ext cx="1705380" cy="427605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05" name="グループ化 904">
              <a:extLst>
                <a:ext uri="{FF2B5EF4-FFF2-40B4-BE49-F238E27FC236}">
                  <a16:creationId xmlns:a16="http://schemas.microsoft.com/office/drawing/2014/main" id="{9DF57F2B-BD3B-46B5-B134-9A514944C401}"/>
                </a:ext>
              </a:extLst>
            </p:cNvPr>
            <p:cNvGrpSpPr/>
            <p:nvPr/>
          </p:nvGrpSpPr>
          <p:grpSpPr>
            <a:xfrm>
              <a:off x="6211195" y="1201393"/>
              <a:ext cx="1197378" cy="648920"/>
              <a:chOff x="2285371" y="2888940"/>
              <a:chExt cx="1801128" cy="868446"/>
            </a:xfrm>
          </p:grpSpPr>
          <p:sp>
            <p:nvSpPr>
              <p:cNvPr id="922" name="四角形: 角を丸くする 921">
                <a:extLst>
                  <a:ext uri="{FF2B5EF4-FFF2-40B4-BE49-F238E27FC236}">
                    <a16:creationId xmlns:a16="http://schemas.microsoft.com/office/drawing/2014/main" id="{8D1A25F3-02DF-4CAE-875A-0976F76B8B49}"/>
                  </a:ext>
                </a:extLst>
              </p:cNvPr>
              <p:cNvSpPr/>
              <p:nvPr/>
            </p:nvSpPr>
            <p:spPr bwMode="auto">
              <a:xfrm>
                <a:off x="2285371" y="2888940"/>
                <a:ext cx="1801128" cy="868446"/>
              </a:xfrm>
              <a:prstGeom prst="roundRect">
                <a:avLst>
                  <a:gd name="adj" fmla="val 6065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3" name="四角形: 角を丸くする 922">
                <a:extLst>
                  <a:ext uri="{FF2B5EF4-FFF2-40B4-BE49-F238E27FC236}">
                    <a16:creationId xmlns:a16="http://schemas.microsoft.com/office/drawing/2014/main" id="{0C555E66-748C-45F5-A5B6-7E8F29EDE142}"/>
                  </a:ext>
                </a:extLst>
              </p:cNvPr>
              <p:cNvSpPr/>
              <p:nvPr/>
            </p:nvSpPr>
            <p:spPr bwMode="auto">
              <a:xfrm>
                <a:off x="2377720" y="2962599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4" name="四角形: 角を丸くする 923">
                <a:extLst>
                  <a:ext uri="{FF2B5EF4-FFF2-40B4-BE49-F238E27FC236}">
                    <a16:creationId xmlns:a16="http://schemas.microsoft.com/office/drawing/2014/main" id="{65CC94B0-5E09-440E-90BC-21E9040A9D96}"/>
                  </a:ext>
                </a:extLst>
              </p:cNvPr>
              <p:cNvSpPr/>
              <p:nvPr/>
            </p:nvSpPr>
            <p:spPr bwMode="auto">
              <a:xfrm>
                <a:off x="2377720" y="3069755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5" name="四角形: 角を丸くする 924">
                <a:extLst>
                  <a:ext uri="{FF2B5EF4-FFF2-40B4-BE49-F238E27FC236}">
                    <a16:creationId xmlns:a16="http://schemas.microsoft.com/office/drawing/2014/main" id="{57B05D01-884B-411E-BF0B-D4156D59DA85}"/>
                  </a:ext>
                </a:extLst>
              </p:cNvPr>
              <p:cNvSpPr/>
              <p:nvPr/>
            </p:nvSpPr>
            <p:spPr bwMode="auto">
              <a:xfrm>
                <a:off x="2377720" y="3176911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6" name="四角形: 角を丸くする 925">
                <a:extLst>
                  <a:ext uri="{FF2B5EF4-FFF2-40B4-BE49-F238E27FC236}">
                    <a16:creationId xmlns:a16="http://schemas.microsoft.com/office/drawing/2014/main" id="{8CCDCDF6-717C-4EF6-B649-7A4AF9CCF3EC}"/>
                  </a:ext>
                </a:extLst>
              </p:cNvPr>
              <p:cNvSpPr/>
              <p:nvPr/>
            </p:nvSpPr>
            <p:spPr bwMode="auto">
              <a:xfrm>
                <a:off x="2377720" y="3284067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7" name="四角形: 角を丸くする 926">
                <a:extLst>
                  <a:ext uri="{FF2B5EF4-FFF2-40B4-BE49-F238E27FC236}">
                    <a16:creationId xmlns:a16="http://schemas.microsoft.com/office/drawing/2014/main" id="{2979F775-6B33-405A-ADE4-16E20C5CD553}"/>
                  </a:ext>
                </a:extLst>
              </p:cNvPr>
              <p:cNvSpPr/>
              <p:nvPr/>
            </p:nvSpPr>
            <p:spPr bwMode="auto">
              <a:xfrm>
                <a:off x="2377720" y="3391224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8" name="四角形: 角を丸くする 927">
                <a:extLst>
                  <a:ext uri="{FF2B5EF4-FFF2-40B4-BE49-F238E27FC236}">
                    <a16:creationId xmlns:a16="http://schemas.microsoft.com/office/drawing/2014/main" id="{E0B253B6-559C-4A9D-8A1F-2F00573D584B}"/>
                  </a:ext>
                </a:extLst>
              </p:cNvPr>
              <p:cNvSpPr/>
              <p:nvPr/>
            </p:nvSpPr>
            <p:spPr bwMode="auto">
              <a:xfrm>
                <a:off x="2377720" y="3526693"/>
                <a:ext cx="1616430" cy="158572"/>
              </a:xfrm>
              <a:prstGeom prst="roundRect">
                <a:avLst>
                  <a:gd name="adj" fmla="val 16632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9" name="四角形: 角を丸くする 928">
                <a:extLst>
                  <a:ext uri="{FF2B5EF4-FFF2-40B4-BE49-F238E27FC236}">
                    <a16:creationId xmlns:a16="http://schemas.microsoft.com/office/drawing/2014/main" id="{04D89D56-CA93-47AD-8C1D-49463BD0EF23}"/>
                  </a:ext>
                </a:extLst>
              </p:cNvPr>
              <p:cNvSpPr/>
              <p:nvPr/>
            </p:nvSpPr>
            <p:spPr bwMode="auto">
              <a:xfrm>
                <a:off x="2377720" y="356449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0" name="四角形: 角を丸くする 929">
                <a:extLst>
                  <a:ext uri="{FF2B5EF4-FFF2-40B4-BE49-F238E27FC236}">
                    <a16:creationId xmlns:a16="http://schemas.microsoft.com/office/drawing/2014/main" id="{6824E89C-A5B6-459E-8575-E486938F8630}"/>
                  </a:ext>
                </a:extLst>
              </p:cNvPr>
              <p:cNvSpPr/>
              <p:nvPr/>
            </p:nvSpPr>
            <p:spPr bwMode="auto">
              <a:xfrm>
                <a:off x="2377720" y="354544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09" name="フリーフォーム: 図形 908">
              <a:extLst>
                <a:ext uri="{FF2B5EF4-FFF2-40B4-BE49-F238E27FC236}">
                  <a16:creationId xmlns:a16="http://schemas.microsoft.com/office/drawing/2014/main" id="{3B9C6F28-30D1-47A9-B288-6FF698BAC3A8}"/>
                </a:ext>
              </a:extLst>
            </p:cNvPr>
            <p:cNvSpPr/>
            <p:nvPr/>
          </p:nvSpPr>
          <p:spPr bwMode="auto">
            <a:xfrm>
              <a:off x="5957193" y="1759731"/>
              <a:ext cx="1705380" cy="427605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31" name="グループ化 930">
            <a:extLst>
              <a:ext uri="{FF2B5EF4-FFF2-40B4-BE49-F238E27FC236}">
                <a16:creationId xmlns:a16="http://schemas.microsoft.com/office/drawing/2014/main" id="{6904C7BC-74AA-499D-A514-4D5F89920009}"/>
              </a:ext>
            </a:extLst>
          </p:cNvPr>
          <p:cNvGrpSpPr/>
          <p:nvPr/>
        </p:nvGrpSpPr>
        <p:grpSpPr>
          <a:xfrm>
            <a:off x="7820284" y="1028233"/>
            <a:ext cx="1705380" cy="1297093"/>
            <a:chOff x="7820284" y="1053870"/>
            <a:chExt cx="1705380" cy="1297093"/>
          </a:xfrm>
        </p:grpSpPr>
        <p:sp>
          <p:nvSpPr>
            <p:cNvPr id="932" name="フリーフォーム: 図形 931">
              <a:extLst>
                <a:ext uri="{FF2B5EF4-FFF2-40B4-BE49-F238E27FC236}">
                  <a16:creationId xmlns:a16="http://schemas.microsoft.com/office/drawing/2014/main" id="{D8CCEADD-5369-4142-8C67-15D0EB8B4402}"/>
                </a:ext>
              </a:extLst>
            </p:cNvPr>
            <p:cNvSpPr/>
            <p:nvPr/>
          </p:nvSpPr>
          <p:spPr bwMode="auto">
            <a:xfrm>
              <a:off x="7820284" y="1923358"/>
              <a:ext cx="1705380" cy="427605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3" name="フリーフォーム: 図形 932">
              <a:extLst>
                <a:ext uri="{FF2B5EF4-FFF2-40B4-BE49-F238E27FC236}">
                  <a16:creationId xmlns:a16="http://schemas.microsoft.com/office/drawing/2014/main" id="{B639DE61-C7B5-4F58-B1C5-536DD2B54DD5}"/>
                </a:ext>
              </a:extLst>
            </p:cNvPr>
            <p:cNvSpPr/>
            <p:nvPr/>
          </p:nvSpPr>
          <p:spPr bwMode="auto">
            <a:xfrm>
              <a:off x="7820284" y="1764608"/>
              <a:ext cx="1705380" cy="427605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34" name="グループ化 933">
              <a:extLst>
                <a:ext uri="{FF2B5EF4-FFF2-40B4-BE49-F238E27FC236}">
                  <a16:creationId xmlns:a16="http://schemas.microsoft.com/office/drawing/2014/main" id="{87E0D8FA-64EE-4591-89E5-66D5F1BDF4E6}"/>
                </a:ext>
              </a:extLst>
            </p:cNvPr>
            <p:cNvGrpSpPr/>
            <p:nvPr/>
          </p:nvGrpSpPr>
          <p:grpSpPr>
            <a:xfrm>
              <a:off x="8074286" y="1053870"/>
              <a:ext cx="1197378" cy="648920"/>
              <a:chOff x="2285371" y="2888940"/>
              <a:chExt cx="1801128" cy="868446"/>
            </a:xfrm>
          </p:grpSpPr>
          <p:sp>
            <p:nvSpPr>
              <p:cNvPr id="945" name="四角形: 角を丸くする 944">
                <a:extLst>
                  <a:ext uri="{FF2B5EF4-FFF2-40B4-BE49-F238E27FC236}">
                    <a16:creationId xmlns:a16="http://schemas.microsoft.com/office/drawing/2014/main" id="{7666D9BD-C12A-4C38-B182-92115BA9063F}"/>
                  </a:ext>
                </a:extLst>
              </p:cNvPr>
              <p:cNvSpPr/>
              <p:nvPr/>
            </p:nvSpPr>
            <p:spPr bwMode="auto">
              <a:xfrm>
                <a:off x="2285371" y="2888940"/>
                <a:ext cx="1801128" cy="868446"/>
              </a:xfrm>
              <a:prstGeom prst="roundRect">
                <a:avLst>
                  <a:gd name="adj" fmla="val 6065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6" name="四角形: 角を丸くする 945">
                <a:extLst>
                  <a:ext uri="{FF2B5EF4-FFF2-40B4-BE49-F238E27FC236}">
                    <a16:creationId xmlns:a16="http://schemas.microsoft.com/office/drawing/2014/main" id="{D4257F9B-68EF-4909-993F-4FA219100180}"/>
                  </a:ext>
                </a:extLst>
              </p:cNvPr>
              <p:cNvSpPr/>
              <p:nvPr/>
            </p:nvSpPr>
            <p:spPr bwMode="auto">
              <a:xfrm>
                <a:off x="2377720" y="2962599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7" name="四角形: 角を丸くする 946">
                <a:extLst>
                  <a:ext uri="{FF2B5EF4-FFF2-40B4-BE49-F238E27FC236}">
                    <a16:creationId xmlns:a16="http://schemas.microsoft.com/office/drawing/2014/main" id="{AE45293D-C318-4AFC-8B83-3AC0209D9CD9}"/>
                  </a:ext>
                </a:extLst>
              </p:cNvPr>
              <p:cNvSpPr/>
              <p:nvPr/>
            </p:nvSpPr>
            <p:spPr bwMode="auto">
              <a:xfrm>
                <a:off x="2377720" y="3069755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8" name="四角形: 角を丸くする 947">
                <a:extLst>
                  <a:ext uri="{FF2B5EF4-FFF2-40B4-BE49-F238E27FC236}">
                    <a16:creationId xmlns:a16="http://schemas.microsoft.com/office/drawing/2014/main" id="{830242A2-C9D8-4F1F-B6ED-471890ACD9A3}"/>
                  </a:ext>
                </a:extLst>
              </p:cNvPr>
              <p:cNvSpPr/>
              <p:nvPr/>
            </p:nvSpPr>
            <p:spPr bwMode="auto">
              <a:xfrm>
                <a:off x="2377720" y="3176911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9" name="四角形: 角を丸くする 948">
                <a:extLst>
                  <a:ext uri="{FF2B5EF4-FFF2-40B4-BE49-F238E27FC236}">
                    <a16:creationId xmlns:a16="http://schemas.microsoft.com/office/drawing/2014/main" id="{38A847D4-6CA2-477E-913F-0157043228A7}"/>
                  </a:ext>
                </a:extLst>
              </p:cNvPr>
              <p:cNvSpPr/>
              <p:nvPr/>
            </p:nvSpPr>
            <p:spPr bwMode="auto">
              <a:xfrm>
                <a:off x="2377720" y="3284067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0" name="四角形: 角を丸くする 949">
                <a:extLst>
                  <a:ext uri="{FF2B5EF4-FFF2-40B4-BE49-F238E27FC236}">
                    <a16:creationId xmlns:a16="http://schemas.microsoft.com/office/drawing/2014/main" id="{BAF1994F-FEB0-4832-9F1F-BE04DA992FAA}"/>
                  </a:ext>
                </a:extLst>
              </p:cNvPr>
              <p:cNvSpPr/>
              <p:nvPr/>
            </p:nvSpPr>
            <p:spPr bwMode="auto">
              <a:xfrm>
                <a:off x="2377720" y="3391224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1" name="四角形: 角を丸くする 950">
                <a:extLst>
                  <a:ext uri="{FF2B5EF4-FFF2-40B4-BE49-F238E27FC236}">
                    <a16:creationId xmlns:a16="http://schemas.microsoft.com/office/drawing/2014/main" id="{934A0DF9-7B38-4E9A-A0C0-A8B49F9C2F1E}"/>
                  </a:ext>
                </a:extLst>
              </p:cNvPr>
              <p:cNvSpPr/>
              <p:nvPr/>
            </p:nvSpPr>
            <p:spPr bwMode="auto">
              <a:xfrm>
                <a:off x="2377720" y="3526693"/>
                <a:ext cx="1616430" cy="158572"/>
              </a:xfrm>
              <a:prstGeom prst="roundRect">
                <a:avLst>
                  <a:gd name="adj" fmla="val 16632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2" name="四角形: 角を丸くする 951">
                <a:extLst>
                  <a:ext uri="{FF2B5EF4-FFF2-40B4-BE49-F238E27FC236}">
                    <a16:creationId xmlns:a16="http://schemas.microsoft.com/office/drawing/2014/main" id="{A187FA02-4C22-40A5-A9A6-28676CDF11BF}"/>
                  </a:ext>
                </a:extLst>
              </p:cNvPr>
              <p:cNvSpPr/>
              <p:nvPr/>
            </p:nvSpPr>
            <p:spPr bwMode="auto">
              <a:xfrm>
                <a:off x="2377720" y="356449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3" name="四角形: 角を丸くする 952">
                <a:extLst>
                  <a:ext uri="{FF2B5EF4-FFF2-40B4-BE49-F238E27FC236}">
                    <a16:creationId xmlns:a16="http://schemas.microsoft.com/office/drawing/2014/main" id="{983EB9FB-A41E-4A4C-91F5-B2E0C1F70179}"/>
                  </a:ext>
                </a:extLst>
              </p:cNvPr>
              <p:cNvSpPr/>
              <p:nvPr/>
            </p:nvSpPr>
            <p:spPr bwMode="auto">
              <a:xfrm>
                <a:off x="2377720" y="354544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38" name="フリーフォーム: 図形 937">
              <a:extLst>
                <a:ext uri="{FF2B5EF4-FFF2-40B4-BE49-F238E27FC236}">
                  <a16:creationId xmlns:a16="http://schemas.microsoft.com/office/drawing/2014/main" id="{859EF372-21DB-469A-9465-1519BB6C8E91}"/>
                </a:ext>
              </a:extLst>
            </p:cNvPr>
            <p:cNvSpPr/>
            <p:nvPr/>
          </p:nvSpPr>
          <p:spPr bwMode="auto">
            <a:xfrm>
              <a:off x="7820284" y="1612208"/>
              <a:ext cx="1705380" cy="427605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54" name="グループ化 953">
            <a:extLst>
              <a:ext uri="{FF2B5EF4-FFF2-40B4-BE49-F238E27FC236}">
                <a16:creationId xmlns:a16="http://schemas.microsoft.com/office/drawing/2014/main" id="{EED6E9C5-D5A4-4D81-84C9-0BB71478BFFA}"/>
              </a:ext>
            </a:extLst>
          </p:cNvPr>
          <p:cNvGrpSpPr/>
          <p:nvPr/>
        </p:nvGrpSpPr>
        <p:grpSpPr>
          <a:xfrm>
            <a:off x="536372" y="4700756"/>
            <a:ext cx="1133567" cy="1584831"/>
            <a:chOff x="536372" y="4726393"/>
            <a:chExt cx="1133567" cy="1584831"/>
          </a:xfrm>
        </p:grpSpPr>
        <p:grpSp>
          <p:nvGrpSpPr>
            <p:cNvPr id="955" name="グループ化 954">
              <a:extLst>
                <a:ext uri="{FF2B5EF4-FFF2-40B4-BE49-F238E27FC236}">
                  <a16:creationId xmlns:a16="http://schemas.microsoft.com/office/drawing/2014/main" id="{9FC4C652-FC3C-4755-BC6B-4E61EB168FBE}"/>
                </a:ext>
              </a:extLst>
            </p:cNvPr>
            <p:cNvGrpSpPr/>
            <p:nvPr/>
          </p:nvGrpSpPr>
          <p:grpSpPr>
            <a:xfrm>
              <a:off x="853147" y="4726393"/>
              <a:ext cx="816792" cy="1584831"/>
              <a:chOff x="7761525" y="4540121"/>
              <a:chExt cx="772639" cy="1499161"/>
            </a:xfrm>
          </p:grpSpPr>
          <p:sp>
            <p:nvSpPr>
              <p:cNvPr id="966" name="四角形: 角を丸くする 965">
                <a:extLst>
                  <a:ext uri="{FF2B5EF4-FFF2-40B4-BE49-F238E27FC236}">
                    <a16:creationId xmlns:a16="http://schemas.microsoft.com/office/drawing/2014/main" id="{0882EF9F-972E-4AB6-B2AE-1E1B33FD572E}"/>
                  </a:ext>
                </a:extLst>
              </p:cNvPr>
              <p:cNvSpPr/>
              <p:nvPr/>
            </p:nvSpPr>
            <p:spPr bwMode="auto">
              <a:xfrm>
                <a:off x="7761525" y="4540121"/>
                <a:ext cx="772639" cy="1499160"/>
              </a:xfrm>
              <a:prstGeom prst="roundRect">
                <a:avLst>
                  <a:gd name="adj" fmla="val 8925"/>
                </a:avLst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67" name="グループ化 966">
                <a:extLst>
                  <a:ext uri="{FF2B5EF4-FFF2-40B4-BE49-F238E27FC236}">
                    <a16:creationId xmlns:a16="http://schemas.microsoft.com/office/drawing/2014/main" id="{AB7AE35E-446A-41EE-8CC6-8780289CB300}"/>
                  </a:ext>
                </a:extLst>
              </p:cNvPr>
              <p:cNvGrpSpPr/>
              <p:nvPr/>
            </p:nvGrpSpPr>
            <p:grpSpPr>
              <a:xfrm>
                <a:off x="7831304" y="4642026"/>
                <a:ext cx="422110" cy="1049165"/>
                <a:chOff x="7845591" y="4649168"/>
                <a:chExt cx="429894" cy="695058"/>
              </a:xfrm>
            </p:grpSpPr>
            <p:sp>
              <p:nvSpPr>
                <p:cNvPr id="972" name="四角形: 角を丸くする 971">
                  <a:extLst>
                    <a:ext uri="{FF2B5EF4-FFF2-40B4-BE49-F238E27FC236}">
                      <a16:creationId xmlns:a16="http://schemas.microsoft.com/office/drawing/2014/main" id="{041D6971-261A-470A-BF35-D170CC6D2861}"/>
                    </a:ext>
                  </a:extLst>
                </p:cNvPr>
                <p:cNvSpPr/>
                <p:nvPr/>
              </p:nvSpPr>
              <p:spPr bwMode="auto">
                <a:xfrm>
                  <a:off x="78455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73" name="四角形: 角を丸くする 972">
                  <a:extLst>
                    <a:ext uri="{FF2B5EF4-FFF2-40B4-BE49-F238E27FC236}">
                      <a16:creationId xmlns:a16="http://schemas.microsoft.com/office/drawing/2014/main" id="{7074B20D-AE98-4638-9BEA-AD8BD7CC7A9A}"/>
                    </a:ext>
                  </a:extLst>
                </p:cNvPr>
                <p:cNvSpPr/>
                <p:nvPr/>
              </p:nvSpPr>
              <p:spPr bwMode="auto">
                <a:xfrm>
                  <a:off x="79217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74" name="四角形: 角を丸くする 973">
                  <a:extLst>
                    <a:ext uri="{FF2B5EF4-FFF2-40B4-BE49-F238E27FC236}">
                      <a16:creationId xmlns:a16="http://schemas.microsoft.com/office/drawing/2014/main" id="{F00AD95A-0801-4D35-992E-4EFA2523C237}"/>
                    </a:ext>
                  </a:extLst>
                </p:cNvPr>
                <p:cNvSpPr/>
                <p:nvPr/>
              </p:nvSpPr>
              <p:spPr bwMode="auto">
                <a:xfrm>
                  <a:off x="80011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75" name="四角形: 角を丸くする 974">
                  <a:extLst>
                    <a:ext uri="{FF2B5EF4-FFF2-40B4-BE49-F238E27FC236}">
                      <a16:creationId xmlns:a16="http://schemas.microsoft.com/office/drawing/2014/main" id="{D4DDECD8-D6C5-43E1-9F6E-9DE2D9E62230}"/>
                    </a:ext>
                  </a:extLst>
                </p:cNvPr>
                <p:cNvSpPr/>
                <p:nvPr/>
              </p:nvSpPr>
              <p:spPr bwMode="auto">
                <a:xfrm>
                  <a:off x="80773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76" name="四角形: 角を丸くする 975">
                  <a:extLst>
                    <a:ext uri="{FF2B5EF4-FFF2-40B4-BE49-F238E27FC236}">
                      <a16:creationId xmlns:a16="http://schemas.microsoft.com/office/drawing/2014/main" id="{021C36C0-52D2-46C4-91D3-3AB7C50ADAFF}"/>
                    </a:ext>
                  </a:extLst>
                </p:cNvPr>
                <p:cNvSpPr/>
                <p:nvPr/>
              </p:nvSpPr>
              <p:spPr bwMode="auto">
                <a:xfrm>
                  <a:off x="8153566" y="4649169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77" name="四角形: 角を丸くする 976">
                  <a:extLst>
                    <a:ext uri="{FF2B5EF4-FFF2-40B4-BE49-F238E27FC236}">
                      <a16:creationId xmlns:a16="http://schemas.microsoft.com/office/drawing/2014/main" id="{38014D26-0376-4879-A878-DFDE6F2184CE}"/>
                    </a:ext>
                  </a:extLst>
                </p:cNvPr>
                <p:cNvSpPr/>
                <p:nvPr/>
              </p:nvSpPr>
              <p:spPr bwMode="auto">
                <a:xfrm>
                  <a:off x="8229766" y="4649168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68" name="フリーフォーム: 図形 967">
                <a:extLst>
                  <a:ext uri="{FF2B5EF4-FFF2-40B4-BE49-F238E27FC236}">
                    <a16:creationId xmlns:a16="http://schemas.microsoft.com/office/drawing/2014/main" id="{5F946BA3-1BD5-419C-8CFE-DCB57E82DCDF}"/>
                  </a:ext>
                </a:extLst>
              </p:cNvPr>
              <p:cNvSpPr/>
              <p:nvPr/>
            </p:nvSpPr>
            <p:spPr bwMode="auto">
              <a:xfrm>
                <a:off x="8315996" y="4540122"/>
                <a:ext cx="218168" cy="1499160"/>
              </a:xfrm>
              <a:custGeom>
                <a:avLst/>
                <a:gdLst>
                  <a:gd name="connsiteX0" fmla="*/ 0 w 218168"/>
                  <a:gd name="connsiteY0" fmla="*/ 0 h 1499160"/>
                  <a:gd name="connsiteX1" fmla="*/ 149210 w 218168"/>
                  <a:gd name="connsiteY1" fmla="*/ 0 h 1499160"/>
                  <a:gd name="connsiteX2" fmla="*/ 218168 w 218168"/>
                  <a:gd name="connsiteY2" fmla="*/ 68958 h 1499160"/>
                  <a:gd name="connsiteX3" fmla="*/ 218168 w 218168"/>
                  <a:gd name="connsiteY3" fmla="*/ 1430202 h 1499160"/>
                  <a:gd name="connsiteX4" fmla="*/ 149210 w 218168"/>
                  <a:gd name="connsiteY4" fmla="*/ 1499160 h 1499160"/>
                  <a:gd name="connsiteX5" fmla="*/ 0 w 218168"/>
                  <a:gd name="connsiteY5" fmla="*/ 1499160 h 1499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8168" h="1499160">
                    <a:moveTo>
                      <a:pt x="0" y="0"/>
                    </a:moveTo>
                    <a:lnTo>
                      <a:pt x="149210" y="0"/>
                    </a:lnTo>
                    <a:cubicBezTo>
                      <a:pt x="187294" y="0"/>
                      <a:pt x="218168" y="30874"/>
                      <a:pt x="218168" y="68958"/>
                    </a:cubicBezTo>
                    <a:lnTo>
                      <a:pt x="218168" y="1430202"/>
                    </a:lnTo>
                    <a:cubicBezTo>
                      <a:pt x="218168" y="1468286"/>
                      <a:pt x="187294" y="1499160"/>
                      <a:pt x="149210" y="1499160"/>
                    </a:cubicBezTo>
                    <a:lnTo>
                      <a:pt x="0" y="149916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69" name="正方形/長方形 968">
                <a:extLst>
                  <a:ext uri="{FF2B5EF4-FFF2-40B4-BE49-F238E27FC236}">
                    <a16:creationId xmlns:a16="http://schemas.microsoft.com/office/drawing/2014/main" id="{ECC206DA-5220-4029-B79A-F9187851880C}"/>
                  </a:ext>
                </a:extLst>
              </p:cNvPr>
              <p:cNvSpPr/>
              <p:nvPr/>
            </p:nvSpPr>
            <p:spPr bwMode="auto">
              <a:xfrm>
                <a:off x="8370093" y="5745925"/>
                <a:ext cx="112100" cy="20573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70" name="正方形/長方形 969">
                <a:extLst>
                  <a:ext uri="{FF2B5EF4-FFF2-40B4-BE49-F238E27FC236}">
                    <a16:creationId xmlns:a16="http://schemas.microsoft.com/office/drawing/2014/main" id="{618732E0-F243-441E-8E52-1E7A7A95BA27}"/>
                  </a:ext>
                </a:extLst>
              </p:cNvPr>
              <p:cNvSpPr/>
              <p:nvPr/>
            </p:nvSpPr>
            <p:spPr bwMode="auto">
              <a:xfrm>
                <a:off x="8370093" y="5479225"/>
                <a:ext cx="112100" cy="20573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71" name="正方形/長方形 970">
                <a:extLst>
                  <a:ext uri="{FF2B5EF4-FFF2-40B4-BE49-F238E27FC236}">
                    <a16:creationId xmlns:a16="http://schemas.microsoft.com/office/drawing/2014/main" id="{B8B78435-28CB-4ED2-9B0A-F3BCB76C403F}"/>
                  </a:ext>
                </a:extLst>
              </p:cNvPr>
              <p:cNvSpPr/>
              <p:nvPr/>
            </p:nvSpPr>
            <p:spPr bwMode="auto">
              <a:xfrm>
                <a:off x="8370093" y="4662456"/>
                <a:ext cx="112100" cy="68177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56" name="フリーフォーム: 図形 955">
              <a:extLst>
                <a:ext uri="{FF2B5EF4-FFF2-40B4-BE49-F238E27FC236}">
                  <a16:creationId xmlns:a16="http://schemas.microsoft.com/office/drawing/2014/main" id="{415DDBD7-3C9D-47B0-A796-D00B3C8A76BC}"/>
                </a:ext>
              </a:extLst>
            </p:cNvPr>
            <p:cNvSpPr/>
            <p:nvPr/>
          </p:nvSpPr>
          <p:spPr bwMode="auto">
            <a:xfrm>
              <a:off x="536372" y="4825761"/>
              <a:ext cx="372491" cy="1093797"/>
            </a:xfrm>
            <a:custGeom>
              <a:avLst/>
              <a:gdLst>
                <a:gd name="connsiteX0" fmla="*/ 396801 w 396801"/>
                <a:gd name="connsiteY0" fmla="*/ 1066045 h 1225322"/>
                <a:gd name="connsiteX1" fmla="*/ 396801 w 396801"/>
                <a:gd name="connsiteY1" fmla="*/ 1198620 h 1225322"/>
                <a:gd name="connsiteX2" fmla="*/ 380339 w 396801"/>
                <a:gd name="connsiteY2" fmla="*/ 1182200 h 1225322"/>
                <a:gd name="connsiteX3" fmla="*/ 222889 w 396801"/>
                <a:gd name="connsiteY3" fmla="*/ 1161936 h 1225322"/>
                <a:gd name="connsiteX4" fmla="*/ 12956 w 396801"/>
                <a:gd name="connsiteY4" fmla="*/ 1100181 h 1225322"/>
                <a:gd name="connsiteX5" fmla="*/ 0 w 396801"/>
                <a:gd name="connsiteY5" fmla="*/ 1099466 h 1225322"/>
                <a:gd name="connsiteX6" fmla="*/ 0 w 396801"/>
                <a:gd name="connsiteY6" fmla="*/ 966116 h 1225322"/>
                <a:gd name="connsiteX7" fmla="*/ 12956 w 396801"/>
                <a:gd name="connsiteY7" fmla="*/ 966831 h 1225322"/>
                <a:gd name="connsiteX8" fmla="*/ 222889 w 396801"/>
                <a:gd name="connsiteY8" fmla="*/ 1028586 h 1225322"/>
                <a:gd name="connsiteX9" fmla="*/ 362844 w 396801"/>
                <a:gd name="connsiteY9" fmla="*/ 1028586 h 1225322"/>
                <a:gd name="connsiteX10" fmla="*/ 396801 w 396801"/>
                <a:gd name="connsiteY10" fmla="*/ 824745 h 1225322"/>
                <a:gd name="connsiteX11" fmla="*/ 396801 w 396801"/>
                <a:gd name="connsiteY11" fmla="*/ 957320 h 1225322"/>
                <a:gd name="connsiteX12" fmla="*/ 380339 w 396801"/>
                <a:gd name="connsiteY12" fmla="*/ 940900 h 1225322"/>
                <a:gd name="connsiteX13" fmla="*/ 222889 w 396801"/>
                <a:gd name="connsiteY13" fmla="*/ 920636 h 1225322"/>
                <a:gd name="connsiteX14" fmla="*/ 12956 w 396801"/>
                <a:gd name="connsiteY14" fmla="*/ 858881 h 1225322"/>
                <a:gd name="connsiteX15" fmla="*/ 0 w 396801"/>
                <a:gd name="connsiteY15" fmla="*/ 858166 h 1225322"/>
                <a:gd name="connsiteX16" fmla="*/ 0 w 396801"/>
                <a:gd name="connsiteY16" fmla="*/ 724816 h 1225322"/>
                <a:gd name="connsiteX17" fmla="*/ 12956 w 396801"/>
                <a:gd name="connsiteY17" fmla="*/ 725531 h 1225322"/>
                <a:gd name="connsiteX18" fmla="*/ 222889 w 396801"/>
                <a:gd name="connsiteY18" fmla="*/ 787286 h 1225322"/>
                <a:gd name="connsiteX19" fmla="*/ 362844 w 396801"/>
                <a:gd name="connsiteY19" fmla="*/ 787286 h 1225322"/>
                <a:gd name="connsiteX20" fmla="*/ 396801 w 396801"/>
                <a:gd name="connsiteY20" fmla="*/ 583445 h 1225322"/>
                <a:gd name="connsiteX21" fmla="*/ 396801 w 396801"/>
                <a:gd name="connsiteY21" fmla="*/ 716020 h 1225322"/>
                <a:gd name="connsiteX22" fmla="*/ 380339 w 396801"/>
                <a:gd name="connsiteY22" fmla="*/ 699600 h 1225322"/>
                <a:gd name="connsiteX23" fmla="*/ 222889 w 396801"/>
                <a:gd name="connsiteY23" fmla="*/ 679336 h 1225322"/>
                <a:gd name="connsiteX24" fmla="*/ 12956 w 396801"/>
                <a:gd name="connsiteY24" fmla="*/ 617581 h 1225322"/>
                <a:gd name="connsiteX25" fmla="*/ 0 w 396801"/>
                <a:gd name="connsiteY25" fmla="*/ 616866 h 1225322"/>
                <a:gd name="connsiteX26" fmla="*/ 0 w 396801"/>
                <a:gd name="connsiteY26" fmla="*/ 483516 h 1225322"/>
                <a:gd name="connsiteX27" fmla="*/ 12956 w 396801"/>
                <a:gd name="connsiteY27" fmla="*/ 484231 h 1225322"/>
                <a:gd name="connsiteX28" fmla="*/ 222889 w 396801"/>
                <a:gd name="connsiteY28" fmla="*/ 545986 h 1225322"/>
                <a:gd name="connsiteX29" fmla="*/ 362844 w 396801"/>
                <a:gd name="connsiteY29" fmla="*/ 545986 h 1225322"/>
                <a:gd name="connsiteX30" fmla="*/ 396801 w 396801"/>
                <a:gd name="connsiteY30" fmla="*/ 342145 h 1225322"/>
                <a:gd name="connsiteX31" fmla="*/ 396801 w 396801"/>
                <a:gd name="connsiteY31" fmla="*/ 474720 h 1225322"/>
                <a:gd name="connsiteX32" fmla="*/ 380339 w 396801"/>
                <a:gd name="connsiteY32" fmla="*/ 458300 h 1225322"/>
                <a:gd name="connsiteX33" fmla="*/ 222889 w 396801"/>
                <a:gd name="connsiteY33" fmla="*/ 438036 h 1225322"/>
                <a:gd name="connsiteX34" fmla="*/ 12956 w 396801"/>
                <a:gd name="connsiteY34" fmla="*/ 376281 h 1225322"/>
                <a:gd name="connsiteX35" fmla="*/ 0 w 396801"/>
                <a:gd name="connsiteY35" fmla="*/ 375566 h 1225322"/>
                <a:gd name="connsiteX36" fmla="*/ 0 w 396801"/>
                <a:gd name="connsiteY36" fmla="*/ 242216 h 1225322"/>
                <a:gd name="connsiteX37" fmla="*/ 12956 w 396801"/>
                <a:gd name="connsiteY37" fmla="*/ 242931 h 1225322"/>
                <a:gd name="connsiteX38" fmla="*/ 222889 w 396801"/>
                <a:gd name="connsiteY38" fmla="*/ 304686 h 1225322"/>
                <a:gd name="connsiteX39" fmla="*/ 362844 w 396801"/>
                <a:gd name="connsiteY39" fmla="*/ 304686 h 1225322"/>
                <a:gd name="connsiteX40" fmla="*/ 396801 w 396801"/>
                <a:gd name="connsiteY40" fmla="*/ 100845 h 1225322"/>
                <a:gd name="connsiteX41" fmla="*/ 396801 w 396801"/>
                <a:gd name="connsiteY41" fmla="*/ 233420 h 1225322"/>
                <a:gd name="connsiteX42" fmla="*/ 380339 w 396801"/>
                <a:gd name="connsiteY42" fmla="*/ 217000 h 1225322"/>
                <a:gd name="connsiteX43" fmla="*/ 222889 w 396801"/>
                <a:gd name="connsiteY43" fmla="*/ 196736 h 1225322"/>
                <a:gd name="connsiteX44" fmla="*/ 12956 w 396801"/>
                <a:gd name="connsiteY44" fmla="*/ 134981 h 1225322"/>
                <a:gd name="connsiteX45" fmla="*/ 0 w 396801"/>
                <a:gd name="connsiteY45" fmla="*/ 134266 h 1225322"/>
                <a:gd name="connsiteX46" fmla="*/ 0 w 396801"/>
                <a:gd name="connsiteY46" fmla="*/ 916 h 1225322"/>
                <a:gd name="connsiteX47" fmla="*/ 12956 w 396801"/>
                <a:gd name="connsiteY47" fmla="*/ 1631 h 1225322"/>
                <a:gd name="connsiteX48" fmla="*/ 222889 w 396801"/>
                <a:gd name="connsiteY48" fmla="*/ 63386 h 1225322"/>
                <a:gd name="connsiteX49" fmla="*/ 362844 w 396801"/>
                <a:gd name="connsiteY49" fmla="*/ 63386 h 1225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96801" h="1225322">
                  <a:moveTo>
                    <a:pt x="396801" y="1066045"/>
                  </a:moveTo>
                  <a:lnTo>
                    <a:pt x="396801" y="1198620"/>
                  </a:lnTo>
                  <a:lnTo>
                    <a:pt x="380339" y="1182200"/>
                  </a:lnTo>
                  <a:cubicBezTo>
                    <a:pt x="327855" y="1123339"/>
                    <a:pt x="275372" y="1038425"/>
                    <a:pt x="222889" y="1161936"/>
                  </a:cubicBezTo>
                  <a:cubicBezTo>
                    <a:pt x="152911" y="1326618"/>
                    <a:pt x="82934" y="1120766"/>
                    <a:pt x="12956" y="1100181"/>
                  </a:cubicBezTo>
                  <a:lnTo>
                    <a:pt x="0" y="1099466"/>
                  </a:lnTo>
                  <a:lnTo>
                    <a:pt x="0" y="966116"/>
                  </a:lnTo>
                  <a:lnTo>
                    <a:pt x="12956" y="966831"/>
                  </a:lnTo>
                  <a:cubicBezTo>
                    <a:pt x="82934" y="987416"/>
                    <a:pt x="152911" y="1193268"/>
                    <a:pt x="222889" y="1028586"/>
                  </a:cubicBezTo>
                  <a:cubicBezTo>
                    <a:pt x="269540" y="918798"/>
                    <a:pt x="316192" y="973692"/>
                    <a:pt x="362844" y="1028586"/>
                  </a:cubicBezTo>
                  <a:close/>
                  <a:moveTo>
                    <a:pt x="396801" y="824745"/>
                  </a:moveTo>
                  <a:lnTo>
                    <a:pt x="396801" y="957320"/>
                  </a:lnTo>
                  <a:lnTo>
                    <a:pt x="380339" y="940900"/>
                  </a:lnTo>
                  <a:cubicBezTo>
                    <a:pt x="327855" y="882039"/>
                    <a:pt x="275372" y="797125"/>
                    <a:pt x="222889" y="920636"/>
                  </a:cubicBezTo>
                  <a:cubicBezTo>
                    <a:pt x="152911" y="1085318"/>
                    <a:pt x="82934" y="879466"/>
                    <a:pt x="12956" y="858881"/>
                  </a:cubicBezTo>
                  <a:lnTo>
                    <a:pt x="0" y="858166"/>
                  </a:lnTo>
                  <a:lnTo>
                    <a:pt x="0" y="724816"/>
                  </a:lnTo>
                  <a:lnTo>
                    <a:pt x="12956" y="725531"/>
                  </a:lnTo>
                  <a:cubicBezTo>
                    <a:pt x="82934" y="746116"/>
                    <a:pt x="152911" y="951968"/>
                    <a:pt x="222889" y="787286"/>
                  </a:cubicBezTo>
                  <a:cubicBezTo>
                    <a:pt x="269540" y="677498"/>
                    <a:pt x="316192" y="732392"/>
                    <a:pt x="362844" y="787286"/>
                  </a:cubicBezTo>
                  <a:close/>
                  <a:moveTo>
                    <a:pt x="396801" y="583445"/>
                  </a:moveTo>
                  <a:lnTo>
                    <a:pt x="396801" y="716020"/>
                  </a:lnTo>
                  <a:lnTo>
                    <a:pt x="380339" y="699600"/>
                  </a:lnTo>
                  <a:cubicBezTo>
                    <a:pt x="327855" y="640739"/>
                    <a:pt x="275372" y="555825"/>
                    <a:pt x="222889" y="679336"/>
                  </a:cubicBezTo>
                  <a:cubicBezTo>
                    <a:pt x="152911" y="844018"/>
                    <a:pt x="82934" y="638166"/>
                    <a:pt x="12956" y="617581"/>
                  </a:cubicBezTo>
                  <a:lnTo>
                    <a:pt x="0" y="616866"/>
                  </a:lnTo>
                  <a:lnTo>
                    <a:pt x="0" y="483516"/>
                  </a:lnTo>
                  <a:lnTo>
                    <a:pt x="12956" y="484231"/>
                  </a:lnTo>
                  <a:cubicBezTo>
                    <a:pt x="82934" y="504816"/>
                    <a:pt x="152911" y="710668"/>
                    <a:pt x="222889" y="545986"/>
                  </a:cubicBezTo>
                  <a:cubicBezTo>
                    <a:pt x="269540" y="436198"/>
                    <a:pt x="316192" y="491092"/>
                    <a:pt x="362844" y="545986"/>
                  </a:cubicBezTo>
                  <a:close/>
                  <a:moveTo>
                    <a:pt x="396801" y="342145"/>
                  </a:moveTo>
                  <a:lnTo>
                    <a:pt x="396801" y="474720"/>
                  </a:lnTo>
                  <a:lnTo>
                    <a:pt x="380339" y="458300"/>
                  </a:lnTo>
                  <a:cubicBezTo>
                    <a:pt x="327855" y="399439"/>
                    <a:pt x="275372" y="314525"/>
                    <a:pt x="222889" y="438036"/>
                  </a:cubicBezTo>
                  <a:cubicBezTo>
                    <a:pt x="152911" y="602718"/>
                    <a:pt x="82934" y="396866"/>
                    <a:pt x="12956" y="376281"/>
                  </a:cubicBezTo>
                  <a:lnTo>
                    <a:pt x="0" y="375566"/>
                  </a:lnTo>
                  <a:lnTo>
                    <a:pt x="0" y="242216"/>
                  </a:lnTo>
                  <a:lnTo>
                    <a:pt x="12956" y="242931"/>
                  </a:lnTo>
                  <a:cubicBezTo>
                    <a:pt x="82934" y="263516"/>
                    <a:pt x="152911" y="469368"/>
                    <a:pt x="222889" y="304686"/>
                  </a:cubicBezTo>
                  <a:cubicBezTo>
                    <a:pt x="269540" y="194898"/>
                    <a:pt x="316192" y="249792"/>
                    <a:pt x="362844" y="304686"/>
                  </a:cubicBezTo>
                  <a:close/>
                  <a:moveTo>
                    <a:pt x="396801" y="100845"/>
                  </a:moveTo>
                  <a:lnTo>
                    <a:pt x="396801" y="233420"/>
                  </a:lnTo>
                  <a:lnTo>
                    <a:pt x="380339" y="217000"/>
                  </a:lnTo>
                  <a:cubicBezTo>
                    <a:pt x="327855" y="158139"/>
                    <a:pt x="275372" y="73225"/>
                    <a:pt x="222889" y="196736"/>
                  </a:cubicBezTo>
                  <a:cubicBezTo>
                    <a:pt x="152911" y="361418"/>
                    <a:pt x="82934" y="155566"/>
                    <a:pt x="12956" y="134981"/>
                  </a:cubicBezTo>
                  <a:lnTo>
                    <a:pt x="0" y="134266"/>
                  </a:lnTo>
                  <a:lnTo>
                    <a:pt x="0" y="916"/>
                  </a:lnTo>
                  <a:lnTo>
                    <a:pt x="12956" y="1631"/>
                  </a:lnTo>
                  <a:cubicBezTo>
                    <a:pt x="82934" y="22216"/>
                    <a:pt x="152911" y="228068"/>
                    <a:pt x="222889" y="63386"/>
                  </a:cubicBezTo>
                  <a:cubicBezTo>
                    <a:pt x="269540" y="-46402"/>
                    <a:pt x="316192" y="8492"/>
                    <a:pt x="362844" y="63386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978" name="グループ化 977">
            <a:extLst>
              <a:ext uri="{FF2B5EF4-FFF2-40B4-BE49-F238E27FC236}">
                <a16:creationId xmlns:a16="http://schemas.microsoft.com/office/drawing/2014/main" id="{6E9A7B5E-C304-4803-ABF0-AA9C50AF5C7F}"/>
              </a:ext>
            </a:extLst>
          </p:cNvPr>
          <p:cNvGrpSpPr/>
          <p:nvPr/>
        </p:nvGrpSpPr>
        <p:grpSpPr>
          <a:xfrm>
            <a:off x="4230342" y="4700756"/>
            <a:ext cx="1367216" cy="1584831"/>
            <a:chOff x="4230342" y="4726393"/>
            <a:chExt cx="1367216" cy="1584831"/>
          </a:xfrm>
        </p:grpSpPr>
        <p:grpSp>
          <p:nvGrpSpPr>
            <p:cNvPr id="979" name="グループ化 978">
              <a:extLst>
                <a:ext uri="{FF2B5EF4-FFF2-40B4-BE49-F238E27FC236}">
                  <a16:creationId xmlns:a16="http://schemas.microsoft.com/office/drawing/2014/main" id="{D2A1870D-E101-4456-9E62-CDAD3C2F2FDA}"/>
                </a:ext>
              </a:extLst>
            </p:cNvPr>
            <p:cNvGrpSpPr/>
            <p:nvPr/>
          </p:nvGrpSpPr>
          <p:grpSpPr>
            <a:xfrm>
              <a:off x="4780766" y="4726393"/>
              <a:ext cx="816792" cy="1584831"/>
              <a:chOff x="7761525" y="4540121"/>
              <a:chExt cx="772639" cy="1499161"/>
            </a:xfrm>
          </p:grpSpPr>
          <p:sp>
            <p:nvSpPr>
              <p:cNvPr id="984" name="四角形: 角を丸くする 983">
                <a:extLst>
                  <a:ext uri="{FF2B5EF4-FFF2-40B4-BE49-F238E27FC236}">
                    <a16:creationId xmlns:a16="http://schemas.microsoft.com/office/drawing/2014/main" id="{E71A0EC8-4CCE-4494-868D-913A14E40FDE}"/>
                  </a:ext>
                </a:extLst>
              </p:cNvPr>
              <p:cNvSpPr/>
              <p:nvPr/>
            </p:nvSpPr>
            <p:spPr bwMode="auto">
              <a:xfrm>
                <a:off x="7761525" y="4540121"/>
                <a:ext cx="772639" cy="1499160"/>
              </a:xfrm>
              <a:prstGeom prst="roundRect">
                <a:avLst>
                  <a:gd name="adj" fmla="val 8925"/>
                </a:avLst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85" name="グループ化 984">
                <a:extLst>
                  <a:ext uri="{FF2B5EF4-FFF2-40B4-BE49-F238E27FC236}">
                    <a16:creationId xmlns:a16="http://schemas.microsoft.com/office/drawing/2014/main" id="{AC047A13-F302-46F7-B6C9-EEF8B69ABFCB}"/>
                  </a:ext>
                </a:extLst>
              </p:cNvPr>
              <p:cNvGrpSpPr/>
              <p:nvPr/>
            </p:nvGrpSpPr>
            <p:grpSpPr>
              <a:xfrm>
                <a:off x="7831304" y="4642026"/>
                <a:ext cx="422110" cy="1049165"/>
                <a:chOff x="7845591" y="4649168"/>
                <a:chExt cx="429894" cy="695058"/>
              </a:xfrm>
            </p:grpSpPr>
            <p:sp>
              <p:nvSpPr>
                <p:cNvPr id="990" name="四角形: 角を丸くする 989">
                  <a:extLst>
                    <a:ext uri="{FF2B5EF4-FFF2-40B4-BE49-F238E27FC236}">
                      <a16:creationId xmlns:a16="http://schemas.microsoft.com/office/drawing/2014/main" id="{C5A78A49-1C8A-42B3-8556-0918F02BBBA5}"/>
                    </a:ext>
                  </a:extLst>
                </p:cNvPr>
                <p:cNvSpPr/>
                <p:nvPr/>
              </p:nvSpPr>
              <p:spPr bwMode="auto">
                <a:xfrm>
                  <a:off x="78455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91" name="四角形: 角を丸くする 990">
                  <a:extLst>
                    <a:ext uri="{FF2B5EF4-FFF2-40B4-BE49-F238E27FC236}">
                      <a16:creationId xmlns:a16="http://schemas.microsoft.com/office/drawing/2014/main" id="{4FB7312F-9A74-43F3-94DF-1DDC29A6C480}"/>
                    </a:ext>
                  </a:extLst>
                </p:cNvPr>
                <p:cNvSpPr/>
                <p:nvPr/>
              </p:nvSpPr>
              <p:spPr bwMode="auto">
                <a:xfrm>
                  <a:off x="79217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92" name="四角形: 角を丸くする 991">
                  <a:extLst>
                    <a:ext uri="{FF2B5EF4-FFF2-40B4-BE49-F238E27FC236}">
                      <a16:creationId xmlns:a16="http://schemas.microsoft.com/office/drawing/2014/main" id="{6EB9C965-E60A-4733-9F1D-EFB9CB76027A}"/>
                    </a:ext>
                  </a:extLst>
                </p:cNvPr>
                <p:cNvSpPr/>
                <p:nvPr/>
              </p:nvSpPr>
              <p:spPr bwMode="auto">
                <a:xfrm>
                  <a:off x="80011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93" name="四角形: 角を丸くする 992">
                  <a:extLst>
                    <a:ext uri="{FF2B5EF4-FFF2-40B4-BE49-F238E27FC236}">
                      <a16:creationId xmlns:a16="http://schemas.microsoft.com/office/drawing/2014/main" id="{83E010CF-FDDE-4560-ADA1-3F2F6977180F}"/>
                    </a:ext>
                  </a:extLst>
                </p:cNvPr>
                <p:cNvSpPr/>
                <p:nvPr/>
              </p:nvSpPr>
              <p:spPr bwMode="auto">
                <a:xfrm>
                  <a:off x="80773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94" name="四角形: 角を丸くする 993">
                  <a:extLst>
                    <a:ext uri="{FF2B5EF4-FFF2-40B4-BE49-F238E27FC236}">
                      <a16:creationId xmlns:a16="http://schemas.microsoft.com/office/drawing/2014/main" id="{3D8728D9-F83F-4286-9D8A-D658490272DE}"/>
                    </a:ext>
                  </a:extLst>
                </p:cNvPr>
                <p:cNvSpPr/>
                <p:nvPr/>
              </p:nvSpPr>
              <p:spPr bwMode="auto">
                <a:xfrm>
                  <a:off x="8153566" y="4649169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95" name="四角形: 角を丸くする 994">
                  <a:extLst>
                    <a:ext uri="{FF2B5EF4-FFF2-40B4-BE49-F238E27FC236}">
                      <a16:creationId xmlns:a16="http://schemas.microsoft.com/office/drawing/2014/main" id="{AD0025F7-AE42-42DE-92E4-ACC82B996A7C}"/>
                    </a:ext>
                  </a:extLst>
                </p:cNvPr>
                <p:cNvSpPr/>
                <p:nvPr/>
              </p:nvSpPr>
              <p:spPr bwMode="auto">
                <a:xfrm>
                  <a:off x="8229766" y="4649168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86" name="フリーフォーム: 図形 985">
                <a:extLst>
                  <a:ext uri="{FF2B5EF4-FFF2-40B4-BE49-F238E27FC236}">
                    <a16:creationId xmlns:a16="http://schemas.microsoft.com/office/drawing/2014/main" id="{05F51AED-5AEA-40F8-B3D0-3561EE698A77}"/>
                  </a:ext>
                </a:extLst>
              </p:cNvPr>
              <p:cNvSpPr/>
              <p:nvPr/>
            </p:nvSpPr>
            <p:spPr bwMode="auto">
              <a:xfrm>
                <a:off x="8315996" y="4540122"/>
                <a:ext cx="218168" cy="1499160"/>
              </a:xfrm>
              <a:custGeom>
                <a:avLst/>
                <a:gdLst>
                  <a:gd name="connsiteX0" fmla="*/ 0 w 218168"/>
                  <a:gd name="connsiteY0" fmla="*/ 0 h 1499160"/>
                  <a:gd name="connsiteX1" fmla="*/ 149210 w 218168"/>
                  <a:gd name="connsiteY1" fmla="*/ 0 h 1499160"/>
                  <a:gd name="connsiteX2" fmla="*/ 218168 w 218168"/>
                  <a:gd name="connsiteY2" fmla="*/ 68958 h 1499160"/>
                  <a:gd name="connsiteX3" fmla="*/ 218168 w 218168"/>
                  <a:gd name="connsiteY3" fmla="*/ 1430202 h 1499160"/>
                  <a:gd name="connsiteX4" fmla="*/ 149210 w 218168"/>
                  <a:gd name="connsiteY4" fmla="*/ 1499160 h 1499160"/>
                  <a:gd name="connsiteX5" fmla="*/ 0 w 218168"/>
                  <a:gd name="connsiteY5" fmla="*/ 1499160 h 1499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8168" h="1499160">
                    <a:moveTo>
                      <a:pt x="0" y="0"/>
                    </a:moveTo>
                    <a:lnTo>
                      <a:pt x="149210" y="0"/>
                    </a:lnTo>
                    <a:cubicBezTo>
                      <a:pt x="187294" y="0"/>
                      <a:pt x="218168" y="30874"/>
                      <a:pt x="218168" y="68958"/>
                    </a:cubicBezTo>
                    <a:lnTo>
                      <a:pt x="218168" y="1430202"/>
                    </a:lnTo>
                    <a:cubicBezTo>
                      <a:pt x="218168" y="1468286"/>
                      <a:pt x="187294" y="1499160"/>
                      <a:pt x="149210" y="1499160"/>
                    </a:cubicBezTo>
                    <a:lnTo>
                      <a:pt x="0" y="149916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87" name="正方形/長方形 986">
                <a:extLst>
                  <a:ext uri="{FF2B5EF4-FFF2-40B4-BE49-F238E27FC236}">
                    <a16:creationId xmlns:a16="http://schemas.microsoft.com/office/drawing/2014/main" id="{E2E8C14D-D43E-4CC2-9A7B-63505DDA56FC}"/>
                  </a:ext>
                </a:extLst>
              </p:cNvPr>
              <p:cNvSpPr/>
              <p:nvPr/>
            </p:nvSpPr>
            <p:spPr bwMode="auto">
              <a:xfrm>
                <a:off x="8370093" y="5745925"/>
                <a:ext cx="112100" cy="20573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88" name="正方形/長方形 987">
                <a:extLst>
                  <a:ext uri="{FF2B5EF4-FFF2-40B4-BE49-F238E27FC236}">
                    <a16:creationId xmlns:a16="http://schemas.microsoft.com/office/drawing/2014/main" id="{F0B430F5-E0EC-46D4-B6C1-5F3AFBD2F661}"/>
                  </a:ext>
                </a:extLst>
              </p:cNvPr>
              <p:cNvSpPr/>
              <p:nvPr/>
            </p:nvSpPr>
            <p:spPr bwMode="auto">
              <a:xfrm>
                <a:off x="8370093" y="5479225"/>
                <a:ext cx="112100" cy="20573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89" name="正方形/長方形 988">
                <a:extLst>
                  <a:ext uri="{FF2B5EF4-FFF2-40B4-BE49-F238E27FC236}">
                    <a16:creationId xmlns:a16="http://schemas.microsoft.com/office/drawing/2014/main" id="{6554F787-6464-4733-9045-4CDD45139495}"/>
                  </a:ext>
                </a:extLst>
              </p:cNvPr>
              <p:cNvSpPr/>
              <p:nvPr/>
            </p:nvSpPr>
            <p:spPr bwMode="auto">
              <a:xfrm>
                <a:off x="8370093" y="4662456"/>
                <a:ext cx="112100" cy="68177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80" name="フリーフォーム: 図形 979">
              <a:extLst>
                <a:ext uri="{FF2B5EF4-FFF2-40B4-BE49-F238E27FC236}">
                  <a16:creationId xmlns:a16="http://schemas.microsoft.com/office/drawing/2014/main" id="{37745BFA-1E95-446D-A93A-19B0DD293376}"/>
                </a:ext>
              </a:extLst>
            </p:cNvPr>
            <p:cNvSpPr/>
            <p:nvPr/>
          </p:nvSpPr>
          <p:spPr bwMode="auto">
            <a:xfrm>
              <a:off x="4601817" y="4855719"/>
              <a:ext cx="295508" cy="1070820"/>
            </a:xfrm>
            <a:custGeom>
              <a:avLst/>
              <a:gdLst>
                <a:gd name="connsiteX0" fmla="*/ 372491 w 372491"/>
                <a:gd name="connsiteY0" fmla="*/ 930988 h 996083"/>
                <a:gd name="connsiteX1" fmla="*/ 372491 w 372491"/>
                <a:gd name="connsiteY1" fmla="*/ 985170 h 996083"/>
                <a:gd name="connsiteX2" fmla="*/ 357038 w 372491"/>
                <a:gd name="connsiteY2" fmla="*/ 978459 h 996083"/>
                <a:gd name="connsiteX3" fmla="*/ 209234 w 372491"/>
                <a:gd name="connsiteY3" fmla="*/ 970178 h 996083"/>
                <a:gd name="connsiteX4" fmla="*/ 12162 w 372491"/>
                <a:gd name="connsiteY4" fmla="*/ 944939 h 996083"/>
                <a:gd name="connsiteX5" fmla="*/ 0 w 372491"/>
                <a:gd name="connsiteY5" fmla="*/ 944647 h 996083"/>
                <a:gd name="connsiteX6" fmla="*/ 0 w 372491"/>
                <a:gd name="connsiteY6" fmla="*/ 890147 h 996083"/>
                <a:gd name="connsiteX7" fmla="*/ 12162 w 372491"/>
                <a:gd name="connsiteY7" fmla="*/ 890439 h 996083"/>
                <a:gd name="connsiteX8" fmla="*/ 209234 w 372491"/>
                <a:gd name="connsiteY8" fmla="*/ 915678 h 996083"/>
                <a:gd name="connsiteX9" fmla="*/ 340614 w 372491"/>
                <a:gd name="connsiteY9" fmla="*/ 915678 h 996083"/>
                <a:gd name="connsiteX10" fmla="*/ 372491 w 372491"/>
                <a:gd name="connsiteY10" fmla="*/ 832369 h 996083"/>
                <a:gd name="connsiteX11" fmla="*/ 372491 w 372491"/>
                <a:gd name="connsiteY11" fmla="*/ 886552 h 996083"/>
                <a:gd name="connsiteX12" fmla="*/ 357038 w 372491"/>
                <a:gd name="connsiteY12" fmla="*/ 879841 h 996083"/>
                <a:gd name="connsiteX13" fmla="*/ 209234 w 372491"/>
                <a:gd name="connsiteY13" fmla="*/ 871560 h 996083"/>
                <a:gd name="connsiteX14" fmla="*/ 12162 w 372491"/>
                <a:gd name="connsiteY14" fmla="*/ 846321 h 996083"/>
                <a:gd name="connsiteX15" fmla="*/ 0 w 372491"/>
                <a:gd name="connsiteY15" fmla="*/ 846028 h 996083"/>
                <a:gd name="connsiteX16" fmla="*/ 0 w 372491"/>
                <a:gd name="connsiteY16" fmla="*/ 791529 h 996083"/>
                <a:gd name="connsiteX17" fmla="*/ 12162 w 372491"/>
                <a:gd name="connsiteY17" fmla="*/ 791821 h 996083"/>
                <a:gd name="connsiteX18" fmla="*/ 209234 w 372491"/>
                <a:gd name="connsiteY18" fmla="*/ 817060 h 996083"/>
                <a:gd name="connsiteX19" fmla="*/ 340614 w 372491"/>
                <a:gd name="connsiteY19" fmla="*/ 817060 h 996083"/>
                <a:gd name="connsiteX20" fmla="*/ 372491 w 372491"/>
                <a:gd name="connsiteY20" fmla="*/ 733751 h 996083"/>
                <a:gd name="connsiteX21" fmla="*/ 372491 w 372491"/>
                <a:gd name="connsiteY21" fmla="*/ 787934 h 996083"/>
                <a:gd name="connsiteX22" fmla="*/ 357038 w 372491"/>
                <a:gd name="connsiteY22" fmla="*/ 781223 h 996083"/>
                <a:gd name="connsiteX23" fmla="*/ 209234 w 372491"/>
                <a:gd name="connsiteY23" fmla="*/ 772941 h 996083"/>
                <a:gd name="connsiteX24" fmla="*/ 12162 w 372491"/>
                <a:gd name="connsiteY24" fmla="*/ 747703 h 996083"/>
                <a:gd name="connsiteX25" fmla="*/ 0 w 372491"/>
                <a:gd name="connsiteY25" fmla="*/ 747410 h 996083"/>
                <a:gd name="connsiteX26" fmla="*/ 0 w 372491"/>
                <a:gd name="connsiteY26" fmla="*/ 692911 h 996083"/>
                <a:gd name="connsiteX27" fmla="*/ 12162 w 372491"/>
                <a:gd name="connsiteY27" fmla="*/ 693203 h 996083"/>
                <a:gd name="connsiteX28" fmla="*/ 209234 w 372491"/>
                <a:gd name="connsiteY28" fmla="*/ 718442 h 996083"/>
                <a:gd name="connsiteX29" fmla="*/ 340614 w 372491"/>
                <a:gd name="connsiteY29" fmla="*/ 718442 h 996083"/>
                <a:gd name="connsiteX30" fmla="*/ 372491 w 372491"/>
                <a:gd name="connsiteY30" fmla="*/ 635133 h 996083"/>
                <a:gd name="connsiteX31" fmla="*/ 372491 w 372491"/>
                <a:gd name="connsiteY31" fmla="*/ 689316 h 996083"/>
                <a:gd name="connsiteX32" fmla="*/ 357038 w 372491"/>
                <a:gd name="connsiteY32" fmla="*/ 682605 h 996083"/>
                <a:gd name="connsiteX33" fmla="*/ 209234 w 372491"/>
                <a:gd name="connsiteY33" fmla="*/ 674323 h 996083"/>
                <a:gd name="connsiteX34" fmla="*/ 12162 w 372491"/>
                <a:gd name="connsiteY34" fmla="*/ 649084 h 996083"/>
                <a:gd name="connsiteX35" fmla="*/ 0 w 372491"/>
                <a:gd name="connsiteY35" fmla="*/ 648792 h 996083"/>
                <a:gd name="connsiteX36" fmla="*/ 0 w 372491"/>
                <a:gd name="connsiteY36" fmla="*/ 594293 h 996083"/>
                <a:gd name="connsiteX37" fmla="*/ 12162 w 372491"/>
                <a:gd name="connsiteY37" fmla="*/ 594585 h 996083"/>
                <a:gd name="connsiteX38" fmla="*/ 209234 w 372491"/>
                <a:gd name="connsiteY38" fmla="*/ 619824 h 996083"/>
                <a:gd name="connsiteX39" fmla="*/ 340614 w 372491"/>
                <a:gd name="connsiteY39" fmla="*/ 619824 h 996083"/>
                <a:gd name="connsiteX40" fmla="*/ 372491 w 372491"/>
                <a:gd name="connsiteY40" fmla="*/ 536515 h 996083"/>
                <a:gd name="connsiteX41" fmla="*/ 372491 w 372491"/>
                <a:gd name="connsiteY41" fmla="*/ 590698 h 996083"/>
                <a:gd name="connsiteX42" fmla="*/ 357038 w 372491"/>
                <a:gd name="connsiteY42" fmla="*/ 583987 h 996083"/>
                <a:gd name="connsiteX43" fmla="*/ 209234 w 372491"/>
                <a:gd name="connsiteY43" fmla="*/ 575705 h 996083"/>
                <a:gd name="connsiteX44" fmla="*/ 12162 w 372491"/>
                <a:gd name="connsiteY44" fmla="*/ 550466 h 996083"/>
                <a:gd name="connsiteX45" fmla="*/ 0 w 372491"/>
                <a:gd name="connsiteY45" fmla="*/ 550174 h 996083"/>
                <a:gd name="connsiteX46" fmla="*/ 0 w 372491"/>
                <a:gd name="connsiteY46" fmla="*/ 495675 h 996083"/>
                <a:gd name="connsiteX47" fmla="*/ 12162 w 372491"/>
                <a:gd name="connsiteY47" fmla="*/ 495967 h 996083"/>
                <a:gd name="connsiteX48" fmla="*/ 209234 w 372491"/>
                <a:gd name="connsiteY48" fmla="*/ 521206 h 996083"/>
                <a:gd name="connsiteX49" fmla="*/ 340614 w 372491"/>
                <a:gd name="connsiteY49" fmla="*/ 521206 h 996083"/>
                <a:gd name="connsiteX50" fmla="*/ 372491 w 372491"/>
                <a:gd name="connsiteY50" fmla="*/ 435687 h 996083"/>
                <a:gd name="connsiteX51" fmla="*/ 372491 w 372491"/>
                <a:gd name="connsiteY51" fmla="*/ 489870 h 996083"/>
                <a:gd name="connsiteX52" fmla="*/ 357038 w 372491"/>
                <a:gd name="connsiteY52" fmla="*/ 483159 h 996083"/>
                <a:gd name="connsiteX53" fmla="*/ 209234 w 372491"/>
                <a:gd name="connsiteY53" fmla="*/ 474877 h 996083"/>
                <a:gd name="connsiteX54" fmla="*/ 12162 w 372491"/>
                <a:gd name="connsiteY54" fmla="*/ 449638 h 996083"/>
                <a:gd name="connsiteX55" fmla="*/ 0 w 372491"/>
                <a:gd name="connsiteY55" fmla="*/ 449346 h 996083"/>
                <a:gd name="connsiteX56" fmla="*/ 0 w 372491"/>
                <a:gd name="connsiteY56" fmla="*/ 394847 h 996083"/>
                <a:gd name="connsiteX57" fmla="*/ 12162 w 372491"/>
                <a:gd name="connsiteY57" fmla="*/ 395139 h 996083"/>
                <a:gd name="connsiteX58" fmla="*/ 209234 w 372491"/>
                <a:gd name="connsiteY58" fmla="*/ 420378 h 996083"/>
                <a:gd name="connsiteX59" fmla="*/ 340614 w 372491"/>
                <a:gd name="connsiteY59" fmla="*/ 420378 h 996083"/>
                <a:gd name="connsiteX60" fmla="*/ 372491 w 372491"/>
                <a:gd name="connsiteY60" fmla="*/ 337069 h 996083"/>
                <a:gd name="connsiteX61" fmla="*/ 372491 w 372491"/>
                <a:gd name="connsiteY61" fmla="*/ 391252 h 996083"/>
                <a:gd name="connsiteX62" fmla="*/ 357038 w 372491"/>
                <a:gd name="connsiteY62" fmla="*/ 384541 h 996083"/>
                <a:gd name="connsiteX63" fmla="*/ 209234 w 372491"/>
                <a:gd name="connsiteY63" fmla="*/ 376259 h 996083"/>
                <a:gd name="connsiteX64" fmla="*/ 12162 w 372491"/>
                <a:gd name="connsiteY64" fmla="*/ 351020 h 996083"/>
                <a:gd name="connsiteX65" fmla="*/ 0 w 372491"/>
                <a:gd name="connsiteY65" fmla="*/ 350728 h 996083"/>
                <a:gd name="connsiteX66" fmla="*/ 0 w 372491"/>
                <a:gd name="connsiteY66" fmla="*/ 296228 h 996083"/>
                <a:gd name="connsiteX67" fmla="*/ 12162 w 372491"/>
                <a:gd name="connsiteY67" fmla="*/ 296521 h 996083"/>
                <a:gd name="connsiteX68" fmla="*/ 209234 w 372491"/>
                <a:gd name="connsiteY68" fmla="*/ 321760 h 996083"/>
                <a:gd name="connsiteX69" fmla="*/ 340614 w 372491"/>
                <a:gd name="connsiteY69" fmla="*/ 321760 h 996083"/>
                <a:gd name="connsiteX70" fmla="*/ 372491 w 372491"/>
                <a:gd name="connsiteY70" fmla="*/ 238451 h 996083"/>
                <a:gd name="connsiteX71" fmla="*/ 372491 w 372491"/>
                <a:gd name="connsiteY71" fmla="*/ 292634 h 996083"/>
                <a:gd name="connsiteX72" fmla="*/ 357038 w 372491"/>
                <a:gd name="connsiteY72" fmla="*/ 285923 h 996083"/>
                <a:gd name="connsiteX73" fmla="*/ 209234 w 372491"/>
                <a:gd name="connsiteY73" fmla="*/ 277641 h 996083"/>
                <a:gd name="connsiteX74" fmla="*/ 12162 w 372491"/>
                <a:gd name="connsiteY74" fmla="*/ 252402 h 996083"/>
                <a:gd name="connsiteX75" fmla="*/ 0 w 372491"/>
                <a:gd name="connsiteY75" fmla="*/ 252110 h 996083"/>
                <a:gd name="connsiteX76" fmla="*/ 0 w 372491"/>
                <a:gd name="connsiteY76" fmla="*/ 197610 h 996083"/>
                <a:gd name="connsiteX77" fmla="*/ 12162 w 372491"/>
                <a:gd name="connsiteY77" fmla="*/ 197903 h 996083"/>
                <a:gd name="connsiteX78" fmla="*/ 209234 w 372491"/>
                <a:gd name="connsiteY78" fmla="*/ 223142 h 996083"/>
                <a:gd name="connsiteX79" fmla="*/ 340614 w 372491"/>
                <a:gd name="connsiteY79" fmla="*/ 223142 h 996083"/>
                <a:gd name="connsiteX80" fmla="*/ 372491 w 372491"/>
                <a:gd name="connsiteY80" fmla="*/ 139833 h 996083"/>
                <a:gd name="connsiteX81" fmla="*/ 372491 w 372491"/>
                <a:gd name="connsiteY81" fmla="*/ 194015 h 996083"/>
                <a:gd name="connsiteX82" fmla="*/ 357038 w 372491"/>
                <a:gd name="connsiteY82" fmla="*/ 187305 h 996083"/>
                <a:gd name="connsiteX83" fmla="*/ 209234 w 372491"/>
                <a:gd name="connsiteY83" fmla="*/ 179023 h 996083"/>
                <a:gd name="connsiteX84" fmla="*/ 12162 w 372491"/>
                <a:gd name="connsiteY84" fmla="*/ 153784 h 996083"/>
                <a:gd name="connsiteX85" fmla="*/ 0 w 372491"/>
                <a:gd name="connsiteY85" fmla="*/ 153492 h 996083"/>
                <a:gd name="connsiteX86" fmla="*/ 0 w 372491"/>
                <a:gd name="connsiteY86" fmla="*/ 98992 h 996083"/>
                <a:gd name="connsiteX87" fmla="*/ 12162 w 372491"/>
                <a:gd name="connsiteY87" fmla="*/ 99284 h 996083"/>
                <a:gd name="connsiteX88" fmla="*/ 209234 w 372491"/>
                <a:gd name="connsiteY88" fmla="*/ 124523 h 996083"/>
                <a:gd name="connsiteX89" fmla="*/ 340614 w 372491"/>
                <a:gd name="connsiteY89" fmla="*/ 124523 h 996083"/>
                <a:gd name="connsiteX90" fmla="*/ 372491 w 372491"/>
                <a:gd name="connsiteY90" fmla="*/ 41215 h 996083"/>
                <a:gd name="connsiteX91" fmla="*/ 372491 w 372491"/>
                <a:gd name="connsiteY91" fmla="*/ 95397 h 996083"/>
                <a:gd name="connsiteX92" fmla="*/ 357038 w 372491"/>
                <a:gd name="connsiteY92" fmla="*/ 88687 h 996083"/>
                <a:gd name="connsiteX93" fmla="*/ 209234 w 372491"/>
                <a:gd name="connsiteY93" fmla="*/ 80405 h 996083"/>
                <a:gd name="connsiteX94" fmla="*/ 12162 w 372491"/>
                <a:gd name="connsiteY94" fmla="*/ 55166 h 996083"/>
                <a:gd name="connsiteX95" fmla="*/ 0 w 372491"/>
                <a:gd name="connsiteY95" fmla="*/ 54874 h 996083"/>
                <a:gd name="connsiteX96" fmla="*/ 0 w 372491"/>
                <a:gd name="connsiteY96" fmla="*/ 374 h 996083"/>
                <a:gd name="connsiteX97" fmla="*/ 12162 w 372491"/>
                <a:gd name="connsiteY97" fmla="*/ 666 h 996083"/>
                <a:gd name="connsiteX98" fmla="*/ 209234 w 372491"/>
                <a:gd name="connsiteY98" fmla="*/ 25905 h 996083"/>
                <a:gd name="connsiteX99" fmla="*/ 340614 w 372491"/>
                <a:gd name="connsiteY99" fmla="*/ 25905 h 996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372491" h="996083">
                  <a:moveTo>
                    <a:pt x="372491" y="930988"/>
                  </a:moveTo>
                  <a:lnTo>
                    <a:pt x="372491" y="985170"/>
                  </a:lnTo>
                  <a:lnTo>
                    <a:pt x="357038" y="978459"/>
                  </a:lnTo>
                  <a:cubicBezTo>
                    <a:pt x="307769" y="954403"/>
                    <a:pt x="258501" y="919699"/>
                    <a:pt x="209234" y="970178"/>
                  </a:cubicBezTo>
                  <a:cubicBezTo>
                    <a:pt x="143543" y="1037482"/>
                    <a:pt x="77853" y="953352"/>
                    <a:pt x="12162" y="944939"/>
                  </a:cubicBezTo>
                  <a:lnTo>
                    <a:pt x="0" y="944647"/>
                  </a:lnTo>
                  <a:lnTo>
                    <a:pt x="0" y="890147"/>
                  </a:lnTo>
                  <a:lnTo>
                    <a:pt x="12162" y="890439"/>
                  </a:lnTo>
                  <a:cubicBezTo>
                    <a:pt x="77853" y="898852"/>
                    <a:pt x="143543" y="982983"/>
                    <a:pt x="209234" y="915678"/>
                  </a:cubicBezTo>
                  <a:cubicBezTo>
                    <a:pt x="253027" y="870808"/>
                    <a:pt x="296821" y="893243"/>
                    <a:pt x="340614" y="915678"/>
                  </a:cubicBezTo>
                  <a:close/>
                  <a:moveTo>
                    <a:pt x="372491" y="832369"/>
                  </a:moveTo>
                  <a:lnTo>
                    <a:pt x="372491" y="886552"/>
                  </a:lnTo>
                  <a:lnTo>
                    <a:pt x="357038" y="879841"/>
                  </a:lnTo>
                  <a:cubicBezTo>
                    <a:pt x="307769" y="855785"/>
                    <a:pt x="258501" y="821081"/>
                    <a:pt x="209234" y="871560"/>
                  </a:cubicBezTo>
                  <a:cubicBezTo>
                    <a:pt x="143543" y="938864"/>
                    <a:pt x="77853" y="854734"/>
                    <a:pt x="12162" y="846321"/>
                  </a:cubicBezTo>
                  <a:lnTo>
                    <a:pt x="0" y="846028"/>
                  </a:lnTo>
                  <a:lnTo>
                    <a:pt x="0" y="791529"/>
                  </a:lnTo>
                  <a:lnTo>
                    <a:pt x="12162" y="791821"/>
                  </a:lnTo>
                  <a:cubicBezTo>
                    <a:pt x="77853" y="800234"/>
                    <a:pt x="143543" y="884365"/>
                    <a:pt x="209234" y="817060"/>
                  </a:cubicBezTo>
                  <a:cubicBezTo>
                    <a:pt x="253027" y="772190"/>
                    <a:pt x="296821" y="794625"/>
                    <a:pt x="340614" y="817060"/>
                  </a:cubicBezTo>
                  <a:close/>
                  <a:moveTo>
                    <a:pt x="372491" y="733751"/>
                  </a:moveTo>
                  <a:lnTo>
                    <a:pt x="372491" y="787934"/>
                  </a:lnTo>
                  <a:lnTo>
                    <a:pt x="357038" y="781223"/>
                  </a:lnTo>
                  <a:cubicBezTo>
                    <a:pt x="307769" y="757167"/>
                    <a:pt x="258501" y="722463"/>
                    <a:pt x="209234" y="772941"/>
                  </a:cubicBezTo>
                  <a:cubicBezTo>
                    <a:pt x="143543" y="840246"/>
                    <a:pt x="77853" y="756116"/>
                    <a:pt x="12162" y="747703"/>
                  </a:cubicBezTo>
                  <a:lnTo>
                    <a:pt x="0" y="747410"/>
                  </a:lnTo>
                  <a:lnTo>
                    <a:pt x="0" y="692911"/>
                  </a:lnTo>
                  <a:lnTo>
                    <a:pt x="12162" y="693203"/>
                  </a:lnTo>
                  <a:cubicBezTo>
                    <a:pt x="77853" y="701616"/>
                    <a:pt x="143543" y="785747"/>
                    <a:pt x="209234" y="718442"/>
                  </a:cubicBezTo>
                  <a:cubicBezTo>
                    <a:pt x="253027" y="673572"/>
                    <a:pt x="296821" y="696007"/>
                    <a:pt x="340614" y="718442"/>
                  </a:cubicBezTo>
                  <a:close/>
                  <a:moveTo>
                    <a:pt x="372491" y="635133"/>
                  </a:moveTo>
                  <a:lnTo>
                    <a:pt x="372491" y="689316"/>
                  </a:lnTo>
                  <a:lnTo>
                    <a:pt x="357038" y="682605"/>
                  </a:lnTo>
                  <a:cubicBezTo>
                    <a:pt x="307769" y="658549"/>
                    <a:pt x="258501" y="623845"/>
                    <a:pt x="209234" y="674323"/>
                  </a:cubicBezTo>
                  <a:cubicBezTo>
                    <a:pt x="143543" y="741628"/>
                    <a:pt x="77853" y="657497"/>
                    <a:pt x="12162" y="649084"/>
                  </a:cubicBezTo>
                  <a:lnTo>
                    <a:pt x="0" y="648792"/>
                  </a:lnTo>
                  <a:lnTo>
                    <a:pt x="0" y="594293"/>
                  </a:lnTo>
                  <a:lnTo>
                    <a:pt x="12162" y="594585"/>
                  </a:lnTo>
                  <a:cubicBezTo>
                    <a:pt x="77853" y="602998"/>
                    <a:pt x="143543" y="687129"/>
                    <a:pt x="209234" y="619824"/>
                  </a:cubicBezTo>
                  <a:cubicBezTo>
                    <a:pt x="253027" y="574954"/>
                    <a:pt x="296821" y="597389"/>
                    <a:pt x="340614" y="619824"/>
                  </a:cubicBezTo>
                  <a:close/>
                  <a:moveTo>
                    <a:pt x="372491" y="536515"/>
                  </a:moveTo>
                  <a:lnTo>
                    <a:pt x="372491" y="590698"/>
                  </a:lnTo>
                  <a:lnTo>
                    <a:pt x="357038" y="583987"/>
                  </a:lnTo>
                  <a:cubicBezTo>
                    <a:pt x="307769" y="559931"/>
                    <a:pt x="258501" y="525227"/>
                    <a:pt x="209234" y="575705"/>
                  </a:cubicBezTo>
                  <a:cubicBezTo>
                    <a:pt x="143543" y="643010"/>
                    <a:pt x="77853" y="558879"/>
                    <a:pt x="12162" y="550466"/>
                  </a:cubicBezTo>
                  <a:lnTo>
                    <a:pt x="0" y="550174"/>
                  </a:lnTo>
                  <a:lnTo>
                    <a:pt x="0" y="495675"/>
                  </a:lnTo>
                  <a:lnTo>
                    <a:pt x="12162" y="495967"/>
                  </a:lnTo>
                  <a:cubicBezTo>
                    <a:pt x="77853" y="504380"/>
                    <a:pt x="143543" y="588511"/>
                    <a:pt x="209234" y="521206"/>
                  </a:cubicBezTo>
                  <a:cubicBezTo>
                    <a:pt x="253027" y="476335"/>
                    <a:pt x="296821" y="498771"/>
                    <a:pt x="340614" y="521206"/>
                  </a:cubicBezTo>
                  <a:close/>
                  <a:moveTo>
                    <a:pt x="372491" y="435687"/>
                  </a:moveTo>
                  <a:lnTo>
                    <a:pt x="372491" y="489870"/>
                  </a:lnTo>
                  <a:lnTo>
                    <a:pt x="357038" y="483159"/>
                  </a:lnTo>
                  <a:cubicBezTo>
                    <a:pt x="307769" y="459103"/>
                    <a:pt x="258501" y="424399"/>
                    <a:pt x="209234" y="474877"/>
                  </a:cubicBezTo>
                  <a:cubicBezTo>
                    <a:pt x="143543" y="542182"/>
                    <a:pt x="77853" y="458051"/>
                    <a:pt x="12162" y="449638"/>
                  </a:cubicBezTo>
                  <a:lnTo>
                    <a:pt x="0" y="449346"/>
                  </a:lnTo>
                  <a:lnTo>
                    <a:pt x="0" y="394847"/>
                  </a:lnTo>
                  <a:lnTo>
                    <a:pt x="12162" y="395139"/>
                  </a:lnTo>
                  <a:cubicBezTo>
                    <a:pt x="77853" y="403552"/>
                    <a:pt x="143543" y="487682"/>
                    <a:pt x="209234" y="420378"/>
                  </a:cubicBezTo>
                  <a:cubicBezTo>
                    <a:pt x="253027" y="375508"/>
                    <a:pt x="296821" y="397943"/>
                    <a:pt x="340614" y="420378"/>
                  </a:cubicBezTo>
                  <a:close/>
                  <a:moveTo>
                    <a:pt x="372491" y="337069"/>
                  </a:moveTo>
                  <a:lnTo>
                    <a:pt x="372491" y="391252"/>
                  </a:lnTo>
                  <a:lnTo>
                    <a:pt x="357038" y="384541"/>
                  </a:lnTo>
                  <a:cubicBezTo>
                    <a:pt x="307769" y="360485"/>
                    <a:pt x="258501" y="325781"/>
                    <a:pt x="209234" y="376259"/>
                  </a:cubicBezTo>
                  <a:cubicBezTo>
                    <a:pt x="143543" y="443564"/>
                    <a:pt x="77853" y="359433"/>
                    <a:pt x="12162" y="351020"/>
                  </a:cubicBezTo>
                  <a:lnTo>
                    <a:pt x="0" y="350728"/>
                  </a:lnTo>
                  <a:lnTo>
                    <a:pt x="0" y="296228"/>
                  </a:lnTo>
                  <a:lnTo>
                    <a:pt x="12162" y="296521"/>
                  </a:lnTo>
                  <a:cubicBezTo>
                    <a:pt x="77853" y="304934"/>
                    <a:pt x="143543" y="389064"/>
                    <a:pt x="209234" y="321760"/>
                  </a:cubicBezTo>
                  <a:cubicBezTo>
                    <a:pt x="253027" y="276890"/>
                    <a:pt x="296821" y="299325"/>
                    <a:pt x="340614" y="321760"/>
                  </a:cubicBezTo>
                  <a:close/>
                  <a:moveTo>
                    <a:pt x="372491" y="238451"/>
                  </a:moveTo>
                  <a:lnTo>
                    <a:pt x="372491" y="292634"/>
                  </a:lnTo>
                  <a:lnTo>
                    <a:pt x="357038" y="285923"/>
                  </a:lnTo>
                  <a:cubicBezTo>
                    <a:pt x="307769" y="261867"/>
                    <a:pt x="258501" y="227163"/>
                    <a:pt x="209234" y="277641"/>
                  </a:cubicBezTo>
                  <a:cubicBezTo>
                    <a:pt x="143543" y="344946"/>
                    <a:pt x="77853" y="260815"/>
                    <a:pt x="12162" y="252402"/>
                  </a:cubicBezTo>
                  <a:lnTo>
                    <a:pt x="0" y="252110"/>
                  </a:lnTo>
                  <a:lnTo>
                    <a:pt x="0" y="197610"/>
                  </a:lnTo>
                  <a:lnTo>
                    <a:pt x="12162" y="197903"/>
                  </a:lnTo>
                  <a:cubicBezTo>
                    <a:pt x="77853" y="206316"/>
                    <a:pt x="143543" y="290446"/>
                    <a:pt x="209234" y="223142"/>
                  </a:cubicBezTo>
                  <a:cubicBezTo>
                    <a:pt x="253027" y="178272"/>
                    <a:pt x="296821" y="200707"/>
                    <a:pt x="340614" y="223142"/>
                  </a:cubicBezTo>
                  <a:close/>
                  <a:moveTo>
                    <a:pt x="372491" y="139833"/>
                  </a:moveTo>
                  <a:lnTo>
                    <a:pt x="372491" y="194015"/>
                  </a:lnTo>
                  <a:lnTo>
                    <a:pt x="357038" y="187305"/>
                  </a:lnTo>
                  <a:cubicBezTo>
                    <a:pt x="307769" y="163248"/>
                    <a:pt x="258501" y="128545"/>
                    <a:pt x="209234" y="179023"/>
                  </a:cubicBezTo>
                  <a:cubicBezTo>
                    <a:pt x="143543" y="246328"/>
                    <a:pt x="77853" y="162197"/>
                    <a:pt x="12162" y="153784"/>
                  </a:cubicBezTo>
                  <a:lnTo>
                    <a:pt x="0" y="153492"/>
                  </a:lnTo>
                  <a:lnTo>
                    <a:pt x="0" y="98992"/>
                  </a:lnTo>
                  <a:lnTo>
                    <a:pt x="12162" y="99284"/>
                  </a:lnTo>
                  <a:cubicBezTo>
                    <a:pt x="77853" y="107697"/>
                    <a:pt x="143543" y="191828"/>
                    <a:pt x="209234" y="124523"/>
                  </a:cubicBezTo>
                  <a:cubicBezTo>
                    <a:pt x="253027" y="79654"/>
                    <a:pt x="296821" y="102089"/>
                    <a:pt x="340614" y="124523"/>
                  </a:cubicBezTo>
                  <a:close/>
                  <a:moveTo>
                    <a:pt x="372491" y="41215"/>
                  </a:moveTo>
                  <a:lnTo>
                    <a:pt x="372491" y="95397"/>
                  </a:lnTo>
                  <a:lnTo>
                    <a:pt x="357038" y="88687"/>
                  </a:lnTo>
                  <a:cubicBezTo>
                    <a:pt x="307769" y="64630"/>
                    <a:pt x="258501" y="29926"/>
                    <a:pt x="209234" y="80405"/>
                  </a:cubicBezTo>
                  <a:cubicBezTo>
                    <a:pt x="143543" y="147709"/>
                    <a:pt x="77853" y="63579"/>
                    <a:pt x="12162" y="55166"/>
                  </a:cubicBezTo>
                  <a:lnTo>
                    <a:pt x="0" y="54874"/>
                  </a:lnTo>
                  <a:lnTo>
                    <a:pt x="0" y="374"/>
                  </a:lnTo>
                  <a:lnTo>
                    <a:pt x="12162" y="666"/>
                  </a:lnTo>
                  <a:cubicBezTo>
                    <a:pt x="77853" y="9079"/>
                    <a:pt x="143543" y="93210"/>
                    <a:pt x="209234" y="25905"/>
                  </a:cubicBezTo>
                  <a:cubicBezTo>
                    <a:pt x="253027" y="-18965"/>
                    <a:pt x="296821" y="3470"/>
                    <a:pt x="340614" y="25905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81" name="フリーフォーム: 図形 980">
              <a:extLst>
                <a:ext uri="{FF2B5EF4-FFF2-40B4-BE49-F238E27FC236}">
                  <a16:creationId xmlns:a16="http://schemas.microsoft.com/office/drawing/2014/main" id="{D403EAA7-B67F-4B56-AE66-2FC2EBA6C624}"/>
                </a:ext>
              </a:extLst>
            </p:cNvPr>
            <p:cNvSpPr/>
            <p:nvPr/>
          </p:nvSpPr>
          <p:spPr bwMode="auto">
            <a:xfrm>
              <a:off x="4230342" y="5141469"/>
              <a:ext cx="295508" cy="1070820"/>
            </a:xfrm>
            <a:custGeom>
              <a:avLst/>
              <a:gdLst>
                <a:gd name="connsiteX0" fmla="*/ 372491 w 372491"/>
                <a:gd name="connsiteY0" fmla="*/ 930988 h 996083"/>
                <a:gd name="connsiteX1" fmla="*/ 372491 w 372491"/>
                <a:gd name="connsiteY1" fmla="*/ 985170 h 996083"/>
                <a:gd name="connsiteX2" fmla="*/ 357038 w 372491"/>
                <a:gd name="connsiteY2" fmla="*/ 978459 h 996083"/>
                <a:gd name="connsiteX3" fmla="*/ 209234 w 372491"/>
                <a:gd name="connsiteY3" fmla="*/ 970178 h 996083"/>
                <a:gd name="connsiteX4" fmla="*/ 12162 w 372491"/>
                <a:gd name="connsiteY4" fmla="*/ 944939 h 996083"/>
                <a:gd name="connsiteX5" fmla="*/ 0 w 372491"/>
                <a:gd name="connsiteY5" fmla="*/ 944647 h 996083"/>
                <a:gd name="connsiteX6" fmla="*/ 0 w 372491"/>
                <a:gd name="connsiteY6" fmla="*/ 890147 h 996083"/>
                <a:gd name="connsiteX7" fmla="*/ 12162 w 372491"/>
                <a:gd name="connsiteY7" fmla="*/ 890439 h 996083"/>
                <a:gd name="connsiteX8" fmla="*/ 209234 w 372491"/>
                <a:gd name="connsiteY8" fmla="*/ 915678 h 996083"/>
                <a:gd name="connsiteX9" fmla="*/ 340614 w 372491"/>
                <a:gd name="connsiteY9" fmla="*/ 915678 h 996083"/>
                <a:gd name="connsiteX10" fmla="*/ 372491 w 372491"/>
                <a:gd name="connsiteY10" fmla="*/ 832369 h 996083"/>
                <a:gd name="connsiteX11" fmla="*/ 372491 w 372491"/>
                <a:gd name="connsiteY11" fmla="*/ 886552 h 996083"/>
                <a:gd name="connsiteX12" fmla="*/ 357038 w 372491"/>
                <a:gd name="connsiteY12" fmla="*/ 879841 h 996083"/>
                <a:gd name="connsiteX13" fmla="*/ 209234 w 372491"/>
                <a:gd name="connsiteY13" fmla="*/ 871560 h 996083"/>
                <a:gd name="connsiteX14" fmla="*/ 12162 w 372491"/>
                <a:gd name="connsiteY14" fmla="*/ 846321 h 996083"/>
                <a:gd name="connsiteX15" fmla="*/ 0 w 372491"/>
                <a:gd name="connsiteY15" fmla="*/ 846028 h 996083"/>
                <a:gd name="connsiteX16" fmla="*/ 0 w 372491"/>
                <a:gd name="connsiteY16" fmla="*/ 791529 h 996083"/>
                <a:gd name="connsiteX17" fmla="*/ 12162 w 372491"/>
                <a:gd name="connsiteY17" fmla="*/ 791821 h 996083"/>
                <a:gd name="connsiteX18" fmla="*/ 209234 w 372491"/>
                <a:gd name="connsiteY18" fmla="*/ 817060 h 996083"/>
                <a:gd name="connsiteX19" fmla="*/ 340614 w 372491"/>
                <a:gd name="connsiteY19" fmla="*/ 817060 h 996083"/>
                <a:gd name="connsiteX20" fmla="*/ 372491 w 372491"/>
                <a:gd name="connsiteY20" fmla="*/ 733751 h 996083"/>
                <a:gd name="connsiteX21" fmla="*/ 372491 w 372491"/>
                <a:gd name="connsiteY21" fmla="*/ 787934 h 996083"/>
                <a:gd name="connsiteX22" fmla="*/ 357038 w 372491"/>
                <a:gd name="connsiteY22" fmla="*/ 781223 h 996083"/>
                <a:gd name="connsiteX23" fmla="*/ 209234 w 372491"/>
                <a:gd name="connsiteY23" fmla="*/ 772941 h 996083"/>
                <a:gd name="connsiteX24" fmla="*/ 12162 w 372491"/>
                <a:gd name="connsiteY24" fmla="*/ 747703 h 996083"/>
                <a:gd name="connsiteX25" fmla="*/ 0 w 372491"/>
                <a:gd name="connsiteY25" fmla="*/ 747410 h 996083"/>
                <a:gd name="connsiteX26" fmla="*/ 0 w 372491"/>
                <a:gd name="connsiteY26" fmla="*/ 692911 h 996083"/>
                <a:gd name="connsiteX27" fmla="*/ 12162 w 372491"/>
                <a:gd name="connsiteY27" fmla="*/ 693203 h 996083"/>
                <a:gd name="connsiteX28" fmla="*/ 209234 w 372491"/>
                <a:gd name="connsiteY28" fmla="*/ 718442 h 996083"/>
                <a:gd name="connsiteX29" fmla="*/ 340614 w 372491"/>
                <a:gd name="connsiteY29" fmla="*/ 718442 h 996083"/>
                <a:gd name="connsiteX30" fmla="*/ 372491 w 372491"/>
                <a:gd name="connsiteY30" fmla="*/ 635133 h 996083"/>
                <a:gd name="connsiteX31" fmla="*/ 372491 w 372491"/>
                <a:gd name="connsiteY31" fmla="*/ 689316 h 996083"/>
                <a:gd name="connsiteX32" fmla="*/ 357038 w 372491"/>
                <a:gd name="connsiteY32" fmla="*/ 682605 h 996083"/>
                <a:gd name="connsiteX33" fmla="*/ 209234 w 372491"/>
                <a:gd name="connsiteY33" fmla="*/ 674323 h 996083"/>
                <a:gd name="connsiteX34" fmla="*/ 12162 w 372491"/>
                <a:gd name="connsiteY34" fmla="*/ 649084 h 996083"/>
                <a:gd name="connsiteX35" fmla="*/ 0 w 372491"/>
                <a:gd name="connsiteY35" fmla="*/ 648792 h 996083"/>
                <a:gd name="connsiteX36" fmla="*/ 0 w 372491"/>
                <a:gd name="connsiteY36" fmla="*/ 594293 h 996083"/>
                <a:gd name="connsiteX37" fmla="*/ 12162 w 372491"/>
                <a:gd name="connsiteY37" fmla="*/ 594585 h 996083"/>
                <a:gd name="connsiteX38" fmla="*/ 209234 w 372491"/>
                <a:gd name="connsiteY38" fmla="*/ 619824 h 996083"/>
                <a:gd name="connsiteX39" fmla="*/ 340614 w 372491"/>
                <a:gd name="connsiteY39" fmla="*/ 619824 h 996083"/>
                <a:gd name="connsiteX40" fmla="*/ 372491 w 372491"/>
                <a:gd name="connsiteY40" fmla="*/ 536515 h 996083"/>
                <a:gd name="connsiteX41" fmla="*/ 372491 w 372491"/>
                <a:gd name="connsiteY41" fmla="*/ 590698 h 996083"/>
                <a:gd name="connsiteX42" fmla="*/ 357038 w 372491"/>
                <a:gd name="connsiteY42" fmla="*/ 583987 h 996083"/>
                <a:gd name="connsiteX43" fmla="*/ 209234 w 372491"/>
                <a:gd name="connsiteY43" fmla="*/ 575705 h 996083"/>
                <a:gd name="connsiteX44" fmla="*/ 12162 w 372491"/>
                <a:gd name="connsiteY44" fmla="*/ 550466 h 996083"/>
                <a:gd name="connsiteX45" fmla="*/ 0 w 372491"/>
                <a:gd name="connsiteY45" fmla="*/ 550174 h 996083"/>
                <a:gd name="connsiteX46" fmla="*/ 0 w 372491"/>
                <a:gd name="connsiteY46" fmla="*/ 495675 h 996083"/>
                <a:gd name="connsiteX47" fmla="*/ 12162 w 372491"/>
                <a:gd name="connsiteY47" fmla="*/ 495967 h 996083"/>
                <a:gd name="connsiteX48" fmla="*/ 209234 w 372491"/>
                <a:gd name="connsiteY48" fmla="*/ 521206 h 996083"/>
                <a:gd name="connsiteX49" fmla="*/ 340614 w 372491"/>
                <a:gd name="connsiteY49" fmla="*/ 521206 h 996083"/>
                <a:gd name="connsiteX50" fmla="*/ 372491 w 372491"/>
                <a:gd name="connsiteY50" fmla="*/ 435687 h 996083"/>
                <a:gd name="connsiteX51" fmla="*/ 372491 w 372491"/>
                <a:gd name="connsiteY51" fmla="*/ 489870 h 996083"/>
                <a:gd name="connsiteX52" fmla="*/ 357038 w 372491"/>
                <a:gd name="connsiteY52" fmla="*/ 483159 h 996083"/>
                <a:gd name="connsiteX53" fmla="*/ 209234 w 372491"/>
                <a:gd name="connsiteY53" fmla="*/ 474877 h 996083"/>
                <a:gd name="connsiteX54" fmla="*/ 12162 w 372491"/>
                <a:gd name="connsiteY54" fmla="*/ 449638 h 996083"/>
                <a:gd name="connsiteX55" fmla="*/ 0 w 372491"/>
                <a:gd name="connsiteY55" fmla="*/ 449346 h 996083"/>
                <a:gd name="connsiteX56" fmla="*/ 0 w 372491"/>
                <a:gd name="connsiteY56" fmla="*/ 394847 h 996083"/>
                <a:gd name="connsiteX57" fmla="*/ 12162 w 372491"/>
                <a:gd name="connsiteY57" fmla="*/ 395139 h 996083"/>
                <a:gd name="connsiteX58" fmla="*/ 209234 w 372491"/>
                <a:gd name="connsiteY58" fmla="*/ 420378 h 996083"/>
                <a:gd name="connsiteX59" fmla="*/ 340614 w 372491"/>
                <a:gd name="connsiteY59" fmla="*/ 420378 h 996083"/>
                <a:gd name="connsiteX60" fmla="*/ 372491 w 372491"/>
                <a:gd name="connsiteY60" fmla="*/ 337069 h 996083"/>
                <a:gd name="connsiteX61" fmla="*/ 372491 w 372491"/>
                <a:gd name="connsiteY61" fmla="*/ 391252 h 996083"/>
                <a:gd name="connsiteX62" fmla="*/ 357038 w 372491"/>
                <a:gd name="connsiteY62" fmla="*/ 384541 h 996083"/>
                <a:gd name="connsiteX63" fmla="*/ 209234 w 372491"/>
                <a:gd name="connsiteY63" fmla="*/ 376259 h 996083"/>
                <a:gd name="connsiteX64" fmla="*/ 12162 w 372491"/>
                <a:gd name="connsiteY64" fmla="*/ 351020 h 996083"/>
                <a:gd name="connsiteX65" fmla="*/ 0 w 372491"/>
                <a:gd name="connsiteY65" fmla="*/ 350728 h 996083"/>
                <a:gd name="connsiteX66" fmla="*/ 0 w 372491"/>
                <a:gd name="connsiteY66" fmla="*/ 296228 h 996083"/>
                <a:gd name="connsiteX67" fmla="*/ 12162 w 372491"/>
                <a:gd name="connsiteY67" fmla="*/ 296521 h 996083"/>
                <a:gd name="connsiteX68" fmla="*/ 209234 w 372491"/>
                <a:gd name="connsiteY68" fmla="*/ 321760 h 996083"/>
                <a:gd name="connsiteX69" fmla="*/ 340614 w 372491"/>
                <a:gd name="connsiteY69" fmla="*/ 321760 h 996083"/>
                <a:gd name="connsiteX70" fmla="*/ 372491 w 372491"/>
                <a:gd name="connsiteY70" fmla="*/ 238451 h 996083"/>
                <a:gd name="connsiteX71" fmla="*/ 372491 w 372491"/>
                <a:gd name="connsiteY71" fmla="*/ 292634 h 996083"/>
                <a:gd name="connsiteX72" fmla="*/ 357038 w 372491"/>
                <a:gd name="connsiteY72" fmla="*/ 285923 h 996083"/>
                <a:gd name="connsiteX73" fmla="*/ 209234 w 372491"/>
                <a:gd name="connsiteY73" fmla="*/ 277641 h 996083"/>
                <a:gd name="connsiteX74" fmla="*/ 12162 w 372491"/>
                <a:gd name="connsiteY74" fmla="*/ 252402 h 996083"/>
                <a:gd name="connsiteX75" fmla="*/ 0 w 372491"/>
                <a:gd name="connsiteY75" fmla="*/ 252110 h 996083"/>
                <a:gd name="connsiteX76" fmla="*/ 0 w 372491"/>
                <a:gd name="connsiteY76" fmla="*/ 197610 h 996083"/>
                <a:gd name="connsiteX77" fmla="*/ 12162 w 372491"/>
                <a:gd name="connsiteY77" fmla="*/ 197903 h 996083"/>
                <a:gd name="connsiteX78" fmla="*/ 209234 w 372491"/>
                <a:gd name="connsiteY78" fmla="*/ 223142 h 996083"/>
                <a:gd name="connsiteX79" fmla="*/ 340614 w 372491"/>
                <a:gd name="connsiteY79" fmla="*/ 223142 h 996083"/>
                <a:gd name="connsiteX80" fmla="*/ 372491 w 372491"/>
                <a:gd name="connsiteY80" fmla="*/ 139833 h 996083"/>
                <a:gd name="connsiteX81" fmla="*/ 372491 w 372491"/>
                <a:gd name="connsiteY81" fmla="*/ 194015 h 996083"/>
                <a:gd name="connsiteX82" fmla="*/ 357038 w 372491"/>
                <a:gd name="connsiteY82" fmla="*/ 187305 h 996083"/>
                <a:gd name="connsiteX83" fmla="*/ 209234 w 372491"/>
                <a:gd name="connsiteY83" fmla="*/ 179023 h 996083"/>
                <a:gd name="connsiteX84" fmla="*/ 12162 w 372491"/>
                <a:gd name="connsiteY84" fmla="*/ 153784 h 996083"/>
                <a:gd name="connsiteX85" fmla="*/ 0 w 372491"/>
                <a:gd name="connsiteY85" fmla="*/ 153492 h 996083"/>
                <a:gd name="connsiteX86" fmla="*/ 0 w 372491"/>
                <a:gd name="connsiteY86" fmla="*/ 98992 h 996083"/>
                <a:gd name="connsiteX87" fmla="*/ 12162 w 372491"/>
                <a:gd name="connsiteY87" fmla="*/ 99284 h 996083"/>
                <a:gd name="connsiteX88" fmla="*/ 209234 w 372491"/>
                <a:gd name="connsiteY88" fmla="*/ 124523 h 996083"/>
                <a:gd name="connsiteX89" fmla="*/ 340614 w 372491"/>
                <a:gd name="connsiteY89" fmla="*/ 124523 h 996083"/>
                <a:gd name="connsiteX90" fmla="*/ 372491 w 372491"/>
                <a:gd name="connsiteY90" fmla="*/ 41215 h 996083"/>
                <a:gd name="connsiteX91" fmla="*/ 372491 w 372491"/>
                <a:gd name="connsiteY91" fmla="*/ 95397 h 996083"/>
                <a:gd name="connsiteX92" fmla="*/ 357038 w 372491"/>
                <a:gd name="connsiteY92" fmla="*/ 88687 h 996083"/>
                <a:gd name="connsiteX93" fmla="*/ 209234 w 372491"/>
                <a:gd name="connsiteY93" fmla="*/ 80405 h 996083"/>
                <a:gd name="connsiteX94" fmla="*/ 12162 w 372491"/>
                <a:gd name="connsiteY94" fmla="*/ 55166 h 996083"/>
                <a:gd name="connsiteX95" fmla="*/ 0 w 372491"/>
                <a:gd name="connsiteY95" fmla="*/ 54874 h 996083"/>
                <a:gd name="connsiteX96" fmla="*/ 0 w 372491"/>
                <a:gd name="connsiteY96" fmla="*/ 374 h 996083"/>
                <a:gd name="connsiteX97" fmla="*/ 12162 w 372491"/>
                <a:gd name="connsiteY97" fmla="*/ 666 h 996083"/>
                <a:gd name="connsiteX98" fmla="*/ 209234 w 372491"/>
                <a:gd name="connsiteY98" fmla="*/ 25905 h 996083"/>
                <a:gd name="connsiteX99" fmla="*/ 340614 w 372491"/>
                <a:gd name="connsiteY99" fmla="*/ 25905 h 996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372491" h="996083">
                  <a:moveTo>
                    <a:pt x="372491" y="930988"/>
                  </a:moveTo>
                  <a:lnTo>
                    <a:pt x="372491" y="985170"/>
                  </a:lnTo>
                  <a:lnTo>
                    <a:pt x="357038" y="978459"/>
                  </a:lnTo>
                  <a:cubicBezTo>
                    <a:pt x="307769" y="954403"/>
                    <a:pt x="258501" y="919699"/>
                    <a:pt x="209234" y="970178"/>
                  </a:cubicBezTo>
                  <a:cubicBezTo>
                    <a:pt x="143543" y="1037482"/>
                    <a:pt x="77853" y="953352"/>
                    <a:pt x="12162" y="944939"/>
                  </a:cubicBezTo>
                  <a:lnTo>
                    <a:pt x="0" y="944647"/>
                  </a:lnTo>
                  <a:lnTo>
                    <a:pt x="0" y="890147"/>
                  </a:lnTo>
                  <a:lnTo>
                    <a:pt x="12162" y="890439"/>
                  </a:lnTo>
                  <a:cubicBezTo>
                    <a:pt x="77853" y="898852"/>
                    <a:pt x="143543" y="982983"/>
                    <a:pt x="209234" y="915678"/>
                  </a:cubicBezTo>
                  <a:cubicBezTo>
                    <a:pt x="253027" y="870808"/>
                    <a:pt x="296821" y="893243"/>
                    <a:pt x="340614" y="915678"/>
                  </a:cubicBezTo>
                  <a:close/>
                  <a:moveTo>
                    <a:pt x="372491" y="832369"/>
                  </a:moveTo>
                  <a:lnTo>
                    <a:pt x="372491" y="886552"/>
                  </a:lnTo>
                  <a:lnTo>
                    <a:pt x="357038" y="879841"/>
                  </a:lnTo>
                  <a:cubicBezTo>
                    <a:pt x="307769" y="855785"/>
                    <a:pt x="258501" y="821081"/>
                    <a:pt x="209234" y="871560"/>
                  </a:cubicBezTo>
                  <a:cubicBezTo>
                    <a:pt x="143543" y="938864"/>
                    <a:pt x="77853" y="854734"/>
                    <a:pt x="12162" y="846321"/>
                  </a:cubicBezTo>
                  <a:lnTo>
                    <a:pt x="0" y="846028"/>
                  </a:lnTo>
                  <a:lnTo>
                    <a:pt x="0" y="791529"/>
                  </a:lnTo>
                  <a:lnTo>
                    <a:pt x="12162" y="791821"/>
                  </a:lnTo>
                  <a:cubicBezTo>
                    <a:pt x="77853" y="800234"/>
                    <a:pt x="143543" y="884365"/>
                    <a:pt x="209234" y="817060"/>
                  </a:cubicBezTo>
                  <a:cubicBezTo>
                    <a:pt x="253027" y="772190"/>
                    <a:pt x="296821" y="794625"/>
                    <a:pt x="340614" y="817060"/>
                  </a:cubicBezTo>
                  <a:close/>
                  <a:moveTo>
                    <a:pt x="372491" y="733751"/>
                  </a:moveTo>
                  <a:lnTo>
                    <a:pt x="372491" y="787934"/>
                  </a:lnTo>
                  <a:lnTo>
                    <a:pt x="357038" y="781223"/>
                  </a:lnTo>
                  <a:cubicBezTo>
                    <a:pt x="307769" y="757167"/>
                    <a:pt x="258501" y="722463"/>
                    <a:pt x="209234" y="772941"/>
                  </a:cubicBezTo>
                  <a:cubicBezTo>
                    <a:pt x="143543" y="840246"/>
                    <a:pt x="77853" y="756116"/>
                    <a:pt x="12162" y="747703"/>
                  </a:cubicBezTo>
                  <a:lnTo>
                    <a:pt x="0" y="747410"/>
                  </a:lnTo>
                  <a:lnTo>
                    <a:pt x="0" y="692911"/>
                  </a:lnTo>
                  <a:lnTo>
                    <a:pt x="12162" y="693203"/>
                  </a:lnTo>
                  <a:cubicBezTo>
                    <a:pt x="77853" y="701616"/>
                    <a:pt x="143543" y="785747"/>
                    <a:pt x="209234" y="718442"/>
                  </a:cubicBezTo>
                  <a:cubicBezTo>
                    <a:pt x="253027" y="673572"/>
                    <a:pt x="296821" y="696007"/>
                    <a:pt x="340614" y="718442"/>
                  </a:cubicBezTo>
                  <a:close/>
                  <a:moveTo>
                    <a:pt x="372491" y="635133"/>
                  </a:moveTo>
                  <a:lnTo>
                    <a:pt x="372491" y="689316"/>
                  </a:lnTo>
                  <a:lnTo>
                    <a:pt x="357038" y="682605"/>
                  </a:lnTo>
                  <a:cubicBezTo>
                    <a:pt x="307769" y="658549"/>
                    <a:pt x="258501" y="623845"/>
                    <a:pt x="209234" y="674323"/>
                  </a:cubicBezTo>
                  <a:cubicBezTo>
                    <a:pt x="143543" y="741628"/>
                    <a:pt x="77853" y="657497"/>
                    <a:pt x="12162" y="649084"/>
                  </a:cubicBezTo>
                  <a:lnTo>
                    <a:pt x="0" y="648792"/>
                  </a:lnTo>
                  <a:lnTo>
                    <a:pt x="0" y="594293"/>
                  </a:lnTo>
                  <a:lnTo>
                    <a:pt x="12162" y="594585"/>
                  </a:lnTo>
                  <a:cubicBezTo>
                    <a:pt x="77853" y="602998"/>
                    <a:pt x="143543" y="687129"/>
                    <a:pt x="209234" y="619824"/>
                  </a:cubicBezTo>
                  <a:cubicBezTo>
                    <a:pt x="253027" y="574954"/>
                    <a:pt x="296821" y="597389"/>
                    <a:pt x="340614" y="619824"/>
                  </a:cubicBezTo>
                  <a:close/>
                  <a:moveTo>
                    <a:pt x="372491" y="536515"/>
                  </a:moveTo>
                  <a:lnTo>
                    <a:pt x="372491" y="590698"/>
                  </a:lnTo>
                  <a:lnTo>
                    <a:pt x="357038" y="583987"/>
                  </a:lnTo>
                  <a:cubicBezTo>
                    <a:pt x="307769" y="559931"/>
                    <a:pt x="258501" y="525227"/>
                    <a:pt x="209234" y="575705"/>
                  </a:cubicBezTo>
                  <a:cubicBezTo>
                    <a:pt x="143543" y="643010"/>
                    <a:pt x="77853" y="558879"/>
                    <a:pt x="12162" y="550466"/>
                  </a:cubicBezTo>
                  <a:lnTo>
                    <a:pt x="0" y="550174"/>
                  </a:lnTo>
                  <a:lnTo>
                    <a:pt x="0" y="495675"/>
                  </a:lnTo>
                  <a:lnTo>
                    <a:pt x="12162" y="495967"/>
                  </a:lnTo>
                  <a:cubicBezTo>
                    <a:pt x="77853" y="504380"/>
                    <a:pt x="143543" y="588511"/>
                    <a:pt x="209234" y="521206"/>
                  </a:cubicBezTo>
                  <a:cubicBezTo>
                    <a:pt x="253027" y="476335"/>
                    <a:pt x="296821" y="498771"/>
                    <a:pt x="340614" y="521206"/>
                  </a:cubicBezTo>
                  <a:close/>
                  <a:moveTo>
                    <a:pt x="372491" y="435687"/>
                  </a:moveTo>
                  <a:lnTo>
                    <a:pt x="372491" y="489870"/>
                  </a:lnTo>
                  <a:lnTo>
                    <a:pt x="357038" y="483159"/>
                  </a:lnTo>
                  <a:cubicBezTo>
                    <a:pt x="307769" y="459103"/>
                    <a:pt x="258501" y="424399"/>
                    <a:pt x="209234" y="474877"/>
                  </a:cubicBezTo>
                  <a:cubicBezTo>
                    <a:pt x="143543" y="542182"/>
                    <a:pt x="77853" y="458051"/>
                    <a:pt x="12162" y="449638"/>
                  </a:cubicBezTo>
                  <a:lnTo>
                    <a:pt x="0" y="449346"/>
                  </a:lnTo>
                  <a:lnTo>
                    <a:pt x="0" y="394847"/>
                  </a:lnTo>
                  <a:lnTo>
                    <a:pt x="12162" y="395139"/>
                  </a:lnTo>
                  <a:cubicBezTo>
                    <a:pt x="77853" y="403552"/>
                    <a:pt x="143543" y="487682"/>
                    <a:pt x="209234" y="420378"/>
                  </a:cubicBezTo>
                  <a:cubicBezTo>
                    <a:pt x="253027" y="375508"/>
                    <a:pt x="296821" y="397943"/>
                    <a:pt x="340614" y="420378"/>
                  </a:cubicBezTo>
                  <a:close/>
                  <a:moveTo>
                    <a:pt x="372491" y="337069"/>
                  </a:moveTo>
                  <a:lnTo>
                    <a:pt x="372491" y="391252"/>
                  </a:lnTo>
                  <a:lnTo>
                    <a:pt x="357038" y="384541"/>
                  </a:lnTo>
                  <a:cubicBezTo>
                    <a:pt x="307769" y="360485"/>
                    <a:pt x="258501" y="325781"/>
                    <a:pt x="209234" y="376259"/>
                  </a:cubicBezTo>
                  <a:cubicBezTo>
                    <a:pt x="143543" y="443564"/>
                    <a:pt x="77853" y="359433"/>
                    <a:pt x="12162" y="351020"/>
                  </a:cubicBezTo>
                  <a:lnTo>
                    <a:pt x="0" y="350728"/>
                  </a:lnTo>
                  <a:lnTo>
                    <a:pt x="0" y="296228"/>
                  </a:lnTo>
                  <a:lnTo>
                    <a:pt x="12162" y="296521"/>
                  </a:lnTo>
                  <a:cubicBezTo>
                    <a:pt x="77853" y="304934"/>
                    <a:pt x="143543" y="389064"/>
                    <a:pt x="209234" y="321760"/>
                  </a:cubicBezTo>
                  <a:cubicBezTo>
                    <a:pt x="253027" y="276890"/>
                    <a:pt x="296821" y="299325"/>
                    <a:pt x="340614" y="321760"/>
                  </a:cubicBezTo>
                  <a:close/>
                  <a:moveTo>
                    <a:pt x="372491" y="238451"/>
                  </a:moveTo>
                  <a:lnTo>
                    <a:pt x="372491" y="292634"/>
                  </a:lnTo>
                  <a:lnTo>
                    <a:pt x="357038" y="285923"/>
                  </a:lnTo>
                  <a:cubicBezTo>
                    <a:pt x="307769" y="261867"/>
                    <a:pt x="258501" y="227163"/>
                    <a:pt x="209234" y="277641"/>
                  </a:cubicBezTo>
                  <a:cubicBezTo>
                    <a:pt x="143543" y="344946"/>
                    <a:pt x="77853" y="260815"/>
                    <a:pt x="12162" y="252402"/>
                  </a:cubicBezTo>
                  <a:lnTo>
                    <a:pt x="0" y="252110"/>
                  </a:lnTo>
                  <a:lnTo>
                    <a:pt x="0" y="197610"/>
                  </a:lnTo>
                  <a:lnTo>
                    <a:pt x="12162" y="197903"/>
                  </a:lnTo>
                  <a:cubicBezTo>
                    <a:pt x="77853" y="206316"/>
                    <a:pt x="143543" y="290446"/>
                    <a:pt x="209234" y="223142"/>
                  </a:cubicBezTo>
                  <a:cubicBezTo>
                    <a:pt x="253027" y="178272"/>
                    <a:pt x="296821" y="200707"/>
                    <a:pt x="340614" y="223142"/>
                  </a:cubicBezTo>
                  <a:close/>
                  <a:moveTo>
                    <a:pt x="372491" y="139833"/>
                  </a:moveTo>
                  <a:lnTo>
                    <a:pt x="372491" y="194015"/>
                  </a:lnTo>
                  <a:lnTo>
                    <a:pt x="357038" y="187305"/>
                  </a:lnTo>
                  <a:cubicBezTo>
                    <a:pt x="307769" y="163248"/>
                    <a:pt x="258501" y="128545"/>
                    <a:pt x="209234" y="179023"/>
                  </a:cubicBezTo>
                  <a:cubicBezTo>
                    <a:pt x="143543" y="246328"/>
                    <a:pt x="77853" y="162197"/>
                    <a:pt x="12162" y="153784"/>
                  </a:cubicBezTo>
                  <a:lnTo>
                    <a:pt x="0" y="153492"/>
                  </a:lnTo>
                  <a:lnTo>
                    <a:pt x="0" y="98992"/>
                  </a:lnTo>
                  <a:lnTo>
                    <a:pt x="12162" y="99284"/>
                  </a:lnTo>
                  <a:cubicBezTo>
                    <a:pt x="77853" y="107697"/>
                    <a:pt x="143543" y="191828"/>
                    <a:pt x="209234" y="124523"/>
                  </a:cubicBezTo>
                  <a:cubicBezTo>
                    <a:pt x="253027" y="79654"/>
                    <a:pt x="296821" y="102089"/>
                    <a:pt x="340614" y="124523"/>
                  </a:cubicBezTo>
                  <a:close/>
                  <a:moveTo>
                    <a:pt x="372491" y="41215"/>
                  </a:moveTo>
                  <a:lnTo>
                    <a:pt x="372491" y="95397"/>
                  </a:lnTo>
                  <a:lnTo>
                    <a:pt x="357038" y="88687"/>
                  </a:lnTo>
                  <a:cubicBezTo>
                    <a:pt x="307769" y="64630"/>
                    <a:pt x="258501" y="29926"/>
                    <a:pt x="209234" y="80405"/>
                  </a:cubicBezTo>
                  <a:cubicBezTo>
                    <a:pt x="143543" y="147709"/>
                    <a:pt x="77853" y="63579"/>
                    <a:pt x="12162" y="55166"/>
                  </a:cubicBezTo>
                  <a:lnTo>
                    <a:pt x="0" y="54874"/>
                  </a:lnTo>
                  <a:lnTo>
                    <a:pt x="0" y="374"/>
                  </a:lnTo>
                  <a:lnTo>
                    <a:pt x="12162" y="666"/>
                  </a:lnTo>
                  <a:cubicBezTo>
                    <a:pt x="77853" y="9079"/>
                    <a:pt x="143543" y="93210"/>
                    <a:pt x="209234" y="25905"/>
                  </a:cubicBezTo>
                  <a:cubicBezTo>
                    <a:pt x="253027" y="-18965"/>
                    <a:pt x="296821" y="3470"/>
                    <a:pt x="340614" y="25905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996" name="グループ化 995">
            <a:extLst>
              <a:ext uri="{FF2B5EF4-FFF2-40B4-BE49-F238E27FC236}">
                <a16:creationId xmlns:a16="http://schemas.microsoft.com/office/drawing/2014/main" id="{E18CC926-E273-4284-8CAE-47205EC51492}"/>
              </a:ext>
            </a:extLst>
          </p:cNvPr>
          <p:cNvGrpSpPr/>
          <p:nvPr/>
        </p:nvGrpSpPr>
        <p:grpSpPr>
          <a:xfrm>
            <a:off x="2402113" y="4641867"/>
            <a:ext cx="1085324" cy="1643720"/>
            <a:chOff x="2402113" y="4667504"/>
            <a:chExt cx="1085324" cy="1643720"/>
          </a:xfrm>
        </p:grpSpPr>
        <p:grpSp>
          <p:nvGrpSpPr>
            <p:cNvPr id="997" name="グループ化 996">
              <a:extLst>
                <a:ext uri="{FF2B5EF4-FFF2-40B4-BE49-F238E27FC236}">
                  <a16:creationId xmlns:a16="http://schemas.microsoft.com/office/drawing/2014/main" id="{49D31DE5-3E01-4BFF-8236-F6AFF60D50C4}"/>
                </a:ext>
              </a:extLst>
            </p:cNvPr>
            <p:cNvGrpSpPr/>
            <p:nvPr/>
          </p:nvGrpSpPr>
          <p:grpSpPr>
            <a:xfrm>
              <a:off x="2670645" y="4726393"/>
              <a:ext cx="816792" cy="1584831"/>
              <a:chOff x="7761525" y="4540121"/>
              <a:chExt cx="772639" cy="1499161"/>
            </a:xfrm>
          </p:grpSpPr>
          <p:sp>
            <p:nvSpPr>
              <p:cNvPr id="1001" name="四角形: 角を丸くする 1000">
                <a:extLst>
                  <a:ext uri="{FF2B5EF4-FFF2-40B4-BE49-F238E27FC236}">
                    <a16:creationId xmlns:a16="http://schemas.microsoft.com/office/drawing/2014/main" id="{BFDE6585-DBEE-487C-97A2-C75C145E1F25}"/>
                  </a:ext>
                </a:extLst>
              </p:cNvPr>
              <p:cNvSpPr/>
              <p:nvPr/>
            </p:nvSpPr>
            <p:spPr bwMode="auto">
              <a:xfrm>
                <a:off x="7761525" y="4540121"/>
                <a:ext cx="772639" cy="1499160"/>
              </a:xfrm>
              <a:prstGeom prst="roundRect">
                <a:avLst>
                  <a:gd name="adj" fmla="val 8925"/>
                </a:avLst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002" name="グループ化 1001">
                <a:extLst>
                  <a:ext uri="{FF2B5EF4-FFF2-40B4-BE49-F238E27FC236}">
                    <a16:creationId xmlns:a16="http://schemas.microsoft.com/office/drawing/2014/main" id="{BEC65AD9-6675-4C9E-8DD6-1356AF069963}"/>
                  </a:ext>
                </a:extLst>
              </p:cNvPr>
              <p:cNvGrpSpPr/>
              <p:nvPr/>
            </p:nvGrpSpPr>
            <p:grpSpPr>
              <a:xfrm>
                <a:off x="7831304" y="4642026"/>
                <a:ext cx="422110" cy="1049165"/>
                <a:chOff x="7845591" y="4649168"/>
                <a:chExt cx="429894" cy="695058"/>
              </a:xfrm>
            </p:grpSpPr>
            <p:sp>
              <p:nvSpPr>
                <p:cNvPr id="1007" name="四角形: 角を丸くする 1006">
                  <a:extLst>
                    <a:ext uri="{FF2B5EF4-FFF2-40B4-BE49-F238E27FC236}">
                      <a16:creationId xmlns:a16="http://schemas.microsoft.com/office/drawing/2014/main" id="{92FBB337-0E9C-4141-ADC6-6276FE77DB57}"/>
                    </a:ext>
                  </a:extLst>
                </p:cNvPr>
                <p:cNvSpPr/>
                <p:nvPr/>
              </p:nvSpPr>
              <p:spPr bwMode="auto">
                <a:xfrm>
                  <a:off x="78455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8" name="四角形: 角を丸くする 1007">
                  <a:extLst>
                    <a:ext uri="{FF2B5EF4-FFF2-40B4-BE49-F238E27FC236}">
                      <a16:creationId xmlns:a16="http://schemas.microsoft.com/office/drawing/2014/main" id="{E59F4C55-E7E9-40F4-92B0-B1FD5443BB61}"/>
                    </a:ext>
                  </a:extLst>
                </p:cNvPr>
                <p:cNvSpPr/>
                <p:nvPr/>
              </p:nvSpPr>
              <p:spPr bwMode="auto">
                <a:xfrm>
                  <a:off x="79217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9" name="四角形: 角を丸くする 1008">
                  <a:extLst>
                    <a:ext uri="{FF2B5EF4-FFF2-40B4-BE49-F238E27FC236}">
                      <a16:creationId xmlns:a16="http://schemas.microsoft.com/office/drawing/2014/main" id="{D00D72B3-A9B7-402C-A039-07A43E949600}"/>
                    </a:ext>
                  </a:extLst>
                </p:cNvPr>
                <p:cNvSpPr/>
                <p:nvPr/>
              </p:nvSpPr>
              <p:spPr bwMode="auto">
                <a:xfrm>
                  <a:off x="80011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10" name="四角形: 角を丸くする 1009">
                  <a:extLst>
                    <a:ext uri="{FF2B5EF4-FFF2-40B4-BE49-F238E27FC236}">
                      <a16:creationId xmlns:a16="http://schemas.microsoft.com/office/drawing/2014/main" id="{98DC7A88-9D96-47DB-80D6-6FA1B6802470}"/>
                    </a:ext>
                  </a:extLst>
                </p:cNvPr>
                <p:cNvSpPr/>
                <p:nvPr/>
              </p:nvSpPr>
              <p:spPr bwMode="auto">
                <a:xfrm>
                  <a:off x="80773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11" name="四角形: 角を丸くする 1010">
                  <a:extLst>
                    <a:ext uri="{FF2B5EF4-FFF2-40B4-BE49-F238E27FC236}">
                      <a16:creationId xmlns:a16="http://schemas.microsoft.com/office/drawing/2014/main" id="{2BB1D8C2-D5A6-4301-A8EA-540498C5B20C}"/>
                    </a:ext>
                  </a:extLst>
                </p:cNvPr>
                <p:cNvSpPr/>
                <p:nvPr/>
              </p:nvSpPr>
              <p:spPr bwMode="auto">
                <a:xfrm>
                  <a:off x="8153566" y="4649169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12" name="四角形: 角を丸くする 1011">
                  <a:extLst>
                    <a:ext uri="{FF2B5EF4-FFF2-40B4-BE49-F238E27FC236}">
                      <a16:creationId xmlns:a16="http://schemas.microsoft.com/office/drawing/2014/main" id="{1181B22E-FBA5-42B0-8B33-2D0D697BC53E}"/>
                    </a:ext>
                  </a:extLst>
                </p:cNvPr>
                <p:cNvSpPr/>
                <p:nvPr/>
              </p:nvSpPr>
              <p:spPr bwMode="auto">
                <a:xfrm>
                  <a:off x="8229766" y="4649168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03" name="フリーフォーム: 図形 1002">
                <a:extLst>
                  <a:ext uri="{FF2B5EF4-FFF2-40B4-BE49-F238E27FC236}">
                    <a16:creationId xmlns:a16="http://schemas.microsoft.com/office/drawing/2014/main" id="{9CD8A77A-CBB4-48EE-87C2-01090CE61655}"/>
                  </a:ext>
                </a:extLst>
              </p:cNvPr>
              <p:cNvSpPr/>
              <p:nvPr/>
            </p:nvSpPr>
            <p:spPr bwMode="auto">
              <a:xfrm>
                <a:off x="8315996" y="4540122"/>
                <a:ext cx="218168" cy="1499160"/>
              </a:xfrm>
              <a:custGeom>
                <a:avLst/>
                <a:gdLst>
                  <a:gd name="connsiteX0" fmla="*/ 0 w 218168"/>
                  <a:gd name="connsiteY0" fmla="*/ 0 h 1499160"/>
                  <a:gd name="connsiteX1" fmla="*/ 149210 w 218168"/>
                  <a:gd name="connsiteY1" fmla="*/ 0 h 1499160"/>
                  <a:gd name="connsiteX2" fmla="*/ 218168 w 218168"/>
                  <a:gd name="connsiteY2" fmla="*/ 68958 h 1499160"/>
                  <a:gd name="connsiteX3" fmla="*/ 218168 w 218168"/>
                  <a:gd name="connsiteY3" fmla="*/ 1430202 h 1499160"/>
                  <a:gd name="connsiteX4" fmla="*/ 149210 w 218168"/>
                  <a:gd name="connsiteY4" fmla="*/ 1499160 h 1499160"/>
                  <a:gd name="connsiteX5" fmla="*/ 0 w 218168"/>
                  <a:gd name="connsiteY5" fmla="*/ 1499160 h 1499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8168" h="1499160">
                    <a:moveTo>
                      <a:pt x="0" y="0"/>
                    </a:moveTo>
                    <a:lnTo>
                      <a:pt x="149210" y="0"/>
                    </a:lnTo>
                    <a:cubicBezTo>
                      <a:pt x="187294" y="0"/>
                      <a:pt x="218168" y="30874"/>
                      <a:pt x="218168" y="68958"/>
                    </a:cubicBezTo>
                    <a:lnTo>
                      <a:pt x="218168" y="1430202"/>
                    </a:lnTo>
                    <a:cubicBezTo>
                      <a:pt x="218168" y="1468286"/>
                      <a:pt x="187294" y="1499160"/>
                      <a:pt x="149210" y="1499160"/>
                    </a:cubicBezTo>
                    <a:lnTo>
                      <a:pt x="0" y="149916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4" name="正方形/長方形 1003">
                <a:extLst>
                  <a:ext uri="{FF2B5EF4-FFF2-40B4-BE49-F238E27FC236}">
                    <a16:creationId xmlns:a16="http://schemas.microsoft.com/office/drawing/2014/main" id="{9BEF2518-2F3D-4E51-AF5C-13F5D5571D09}"/>
                  </a:ext>
                </a:extLst>
              </p:cNvPr>
              <p:cNvSpPr/>
              <p:nvPr/>
            </p:nvSpPr>
            <p:spPr bwMode="auto">
              <a:xfrm>
                <a:off x="8370093" y="5745925"/>
                <a:ext cx="112100" cy="20573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5" name="正方形/長方形 1004">
                <a:extLst>
                  <a:ext uri="{FF2B5EF4-FFF2-40B4-BE49-F238E27FC236}">
                    <a16:creationId xmlns:a16="http://schemas.microsoft.com/office/drawing/2014/main" id="{0F4CD1DF-C393-42F4-800F-3A78D4F4CA66}"/>
                  </a:ext>
                </a:extLst>
              </p:cNvPr>
              <p:cNvSpPr/>
              <p:nvPr/>
            </p:nvSpPr>
            <p:spPr bwMode="auto">
              <a:xfrm>
                <a:off x="8370093" y="5479225"/>
                <a:ext cx="112100" cy="20573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6" name="正方形/長方形 1005">
                <a:extLst>
                  <a:ext uri="{FF2B5EF4-FFF2-40B4-BE49-F238E27FC236}">
                    <a16:creationId xmlns:a16="http://schemas.microsoft.com/office/drawing/2014/main" id="{13EAC0CC-D0CF-403F-9262-CCA9DAF11E9B}"/>
                  </a:ext>
                </a:extLst>
              </p:cNvPr>
              <p:cNvSpPr/>
              <p:nvPr/>
            </p:nvSpPr>
            <p:spPr bwMode="auto">
              <a:xfrm>
                <a:off x="8370093" y="4662456"/>
                <a:ext cx="112100" cy="68177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98" name="フリーフォーム: 図形 997">
              <a:extLst>
                <a:ext uri="{FF2B5EF4-FFF2-40B4-BE49-F238E27FC236}">
                  <a16:creationId xmlns:a16="http://schemas.microsoft.com/office/drawing/2014/main" id="{7A357867-428B-4578-AB3E-2D5A3FD89B12}"/>
                </a:ext>
              </a:extLst>
            </p:cNvPr>
            <p:cNvSpPr/>
            <p:nvPr/>
          </p:nvSpPr>
          <p:spPr bwMode="auto">
            <a:xfrm rot="5400000">
              <a:off x="1797474" y="5272143"/>
              <a:ext cx="1613960" cy="404682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13" name="グループ化 1012">
            <a:extLst>
              <a:ext uri="{FF2B5EF4-FFF2-40B4-BE49-F238E27FC236}">
                <a16:creationId xmlns:a16="http://schemas.microsoft.com/office/drawing/2014/main" id="{4769125B-B70E-4879-9995-1E47940AB0D9}"/>
              </a:ext>
            </a:extLst>
          </p:cNvPr>
          <p:cNvGrpSpPr/>
          <p:nvPr/>
        </p:nvGrpSpPr>
        <p:grpSpPr>
          <a:xfrm>
            <a:off x="7856025" y="3028581"/>
            <a:ext cx="1705380" cy="1315876"/>
            <a:chOff x="7856025" y="3054218"/>
            <a:chExt cx="1705380" cy="1315876"/>
          </a:xfrm>
        </p:grpSpPr>
        <p:grpSp>
          <p:nvGrpSpPr>
            <p:cNvPr id="1014" name="グループ化 1013">
              <a:extLst>
                <a:ext uri="{FF2B5EF4-FFF2-40B4-BE49-F238E27FC236}">
                  <a16:creationId xmlns:a16="http://schemas.microsoft.com/office/drawing/2014/main" id="{99E0FEC5-F108-4C98-9CB1-BBEA0C9A0527}"/>
                </a:ext>
              </a:extLst>
            </p:cNvPr>
            <p:cNvGrpSpPr/>
            <p:nvPr/>
          </p:nvGrpSpPr>
          <p:grpSpPr>
            <a:xfrm>
              <a:off x="7979445" y="3054218"/>
              <a:ext cx="1415379" cy="705528"/>
              <a:chOff x="7968335" y="-1159330"/>
              <a:chExt cx="2015632" cy="793358"/>
            </a:xfrm>
            <a:solidFill>
              <a:schemeClr val="bg1">
                <a:lumMod val="95000"/>
              </a:schemeClr>
            </a:solidFill>
          </p:grpSpPr>
          <p:sp>
            <p:nvSpPr>
              <p:cNvPr id="1028" name="四角形: 角を丸くする 1027">
                <a:extLst>
                  <a:ext uri="{FF2B5EF4-FFF2-40B4-BE49-F238E27FC236}">
                    <a16:creationId xmlns:a16="http://schemas.microsoft.com/office/drawing/2014/main" id="{BF1D74CC-234E-4C98-B319-DACF05855D98}"/>
                  </a:ext>
                </a:extLst>
              </p:cNvPr>
              <p:cNvSpPr/>
              <p:nvPr/>
            </p:nvSpPr>
            <p:spPr bwMode="auto">
              <a:xfrm>
                <a:off x="7968335" y="-1159330"/>
                <a:ext cx="2015632" cy="793358"/>
              </a:xfrm>
              <a:prstGeom prst="roundRect">
                <a:avLst>
                  <a:gd name="adj" fmla="val 10264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9" name="四角形: 角を丸くする 1028">
                <a:extLst>
                  <a:ext uri="{FF2B5EF4-FFF2-40B4-BE49-F238E27FC236}">
                    <a16:creationId xmlns:a16="http://schemas.microsoft.com/office/drawing/2014/main" id="{BDACAFA5-8706-42D1-A831-5B6185BDA7E2}"/>
                  </a:ext>
                </a:extLst>
              </p:cNvPr>
              <p:cNvSpPr/>
              <p:nvPr/>
            </p:nvSpPr>
            <p:spPr bwMode="auto">
              <a:xfrm flipV="1">
                <a:off x="8029187" y="-1135976"/>
                <a:ext cx="1893928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0" name="四角形: 角を丸くする 1029">
                <a:extLst>
                  <a:ext uri="{FF2B5EF4-FFF2-40B4-BE49-F238E27FC236}">
                    <a16:creationId xmlns:a16="http://schemas.microsoft.com/office/drawing/2014/main" id="{5BF98912-7DD5-480E-9401-9BF1352FFD5F}"/>
                  </a:ext>
                </a:extLst>
              </p:cNvPr>
              <p:cNvSpPr/>
              <p:nvPr/>
            </p:nvSpPr>
            <p:spPr bwMode="auto">
              <a:xfrm>
                <a:off x="7991313" y="-1047267"/>
                <a:ext cx="1969678" cy="574677"/>
              </a:xfrm>
              <a:prstGeom prst="roundRect">
                <a:avLst>
                  <a:gd name="adj" fmla="val 3196"/>
                </a:avLst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1" name="フリーフォーム: 図形 1030">
                <a:extLst>
                  <a:ext uri="{FF2B5EF4-FFF2-40B4-BE49-F238E27FC236}">
                    <a16:creationId xmlns:a16="http://schemas.microsoft.com/office/drawing/2014/main" id="{6C454426-DEF3-4E49-A374-57D046C5FFE8}"/>
                  </a:ext>
                </a:extLst>
              </p:cNvPr>
              <p:cNvSpPr/>
              <p:nvPr/>
            </p:nvSpPr>
            <p:spPr bwMode="auto">
              <a:xfrm>
                <a:off x="8026012" y="-432865"/>
                <a:ext cx="1900278" cy="66893"/>
              </a:xfrm>
              <a:custGeom>
                <a:avLst/>
                <a:gdLst>
                  <a:gd name="connsiteX0" fmla="*/ 29256 w 1900278"/>
                  <a:gd name="connsiteY0" fmla="*/ 0 h 66893"/>
                  <a:gd name="connsiteX1" fmla="*/ 1871022 w 1900278"/>
                  <a:gd name="connsiteY1" fmla="*/ 0 h 66893"/>
                  <a:gd name="connsiteX2" fmla="*/ 1900278 w 1900278"/>
                  <a:gd name="connsiteY2" fmla="*/ 29256 h 66893"/>
                  <a:gd name="connsiteX3" fmla="*/ 1900278 w 1900278"/>
                  <a:gd name="connsiteY3" fmla="*/ 62098 h 66893"/>
                  <a:gd name="connsiteX4" fmla="*/ 1876525 w 1900278"/>
                  <a:gd name="connsiteY4" fmla="*/ 66893 h 66893"/>
                  <a:gd name="connsiteX5" fmla="*/ 23753 w 1900278"/>
                  <a:gd name="connsiteY5" fmla="*/ 66893 h 66893"/>
                  <a:gd name="connsiteX6" fmla="*/ 0 w 1900278"/>
                  <a:gd name="connsiteY6" fmla="*/ 62098 h 66893"/>
                  <a:gd name="connsiteX7" fmla="*/ 0 w 1900278"/>
                  <a:gd name="connsiteY7" fmla="*/ 29256 h 66893"/>
                  <a:gd name="connsiteX8" fmla="*/ 29256 w 1900278"/>
                  <a:gd name="connsiteY8" fmla="*/ 0 h 66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00278" h="66893">
                    <a:moveTo>
                      <a:pt x="29256" y="0"/>
                    </a:moveTo>
                    <a:lnTo>
                      <a:pt x="1871022" y="0"/>
                    </a:lnTo>
                    <a:cubicBezTo>
                      <a:pt x="1887180" y="0"/>
                      <a:pt x="1900278" y="13098"/>
                      <a:pt x="1900278" y="29256"/>
                    </a:cubicBezTo>
                    <a:lnTo>
                      <a:pt x="1900278" y="62098"/>
                    </a:lnTo>
                    <a:lnTo>
                      <a:pt x="1876525" y="66893"/>
                    </a:lnTo>
                    <a:lnTo>
                      <a:pt x="23753" y="66893"/>
                    </a:lnTo>
                    <a:lnTo>
                      <a:pt x="0" y="62098"/>
                    </a:lnTo>
                    <a:lnTo>
                      <a:pt x="0" y="29256"/>
                    </a:lnTo>
                    <a:cubicBezTo>
                      <a:pt x="0" y="13098"/>
                      <a:pt x="13098" y="0"/>
                      <a:pt x="2925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2" name="台形 1031">
                <a:extLst>
                  <a:ext uri="{FF2B5EF4-FFF2-40B4-BE49-F238E27FC236}">
                    <a16:creationId xmlns:a16="http://schemas.microsoft.com/office/drawing/2014/main" id="{109FEA4E-66F3-4BB7-A1F2-FD8EE618AABE}"/>
                  </a:ext>
                </a:extLst>
              </p:cNvPr>
              <p:cNvSpPr/>
              <p:nvPr/>
            </p:nvSpPr>
            <p:spPr bwMode="auto">
              <a:xfrm>
                <a:off x="8026012" y="-532641"/>
                <a:ext cx="1897103" cy="58256"/>
              </a:xfrm>
              <a:prstGeom prst="trapezoid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15" name="グループ化 1014">
              <a:extLst>
                <a:ext uri="{FF2B5EF4-FFF2-40B4-BE49-F238E27FC236}">
                  <a16:creationId xmlns:a16="http://schemas.microsoft.com/office/drawing/2014/main" id="{82F20C8A-EA50-4003-9B39-1990CA7CA5F6}"/>
                </a:ext>
              </a:extLst>
            </p:cNvPr>
            <p:cNvGrpSpPr/>
            <p:nvPr/>
          </p:nvGrpSpPr>
          <p:grpSpPr>
            <a:xfrm>
              <a:off x="7856025" y="3631339"/>
              <a:ext cx="1705380" cy="738755"/>
              <a:chOff x="7820284" y="2793308"/>
              <a:chExt cx="1705380" cy="738755"/>
            </a:xfrm>
          </p:grpSpPr>
          <p:sp>
            <p:nvSpPr>
              <p:cNvPr id="1025" name="フリーフォーム: 図形 1024">
                <a:extLst>
                  <a:ext uri="{FF2B5EF4-FFF2-40B4-BE49-F238E27FC236}">
                    <a16:creationId xmlns:a16="http://schemas.microsoft.com/office/drawing/2014/main" id="{AE077B3F-EA06-4237-8BAD-5AE0BA2813FC}"/>
                  </a:ext>
                </a:extLst>
              </p:cNvPr>
              <p:cNvSpPr/>
              <p:nvPr/>
            </p:nvSpPr>
            <p:spPr bwMode="auto">
              <a:xfrm>
                <a:off x="7820284" y="3104458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6" name="フリーフォーム: 図形 1025">
                <a:extLst>
                  <a:ext uri="{FF2B5EF4-FFF2-40B4-BE49-F238E27FC236}">
                    <a16:creationId xmlns:a16="http://schemas.microsoft.com/office/drawing/2014/main" id="{7E91DDFC-8F4F-4918-ADF4-3570A281A66B}"/>
                  </a:ext>
                </a:extLst>
              </p:cNvPr>
              <p:cNvSpPr/>
              <p:nvPr/>
            </p:nvSpPr>
            <p:spPr bwMode="auto">
              <a:xfrm>
                <a:off x="7820284" y="2945708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7" name="フリーフォーム: 図形 1026">
                <a:extLst>
                  <a:ext uri="{FF2B5EF4-FFF2-40B4-BE49-F238E27FC236}">
                    <a16:creationId xmlns:a16="http://schemas.microsoft.com/office/drawing/2014/main" id="{4DA7FF33-5C33-4132-8317-333C7836F46A}"/>
                  </a:ext>
                </a:extLst>
              </p:cNvPr>
              <p:cNvSpPr/>
              <p:nvPr/>
            </p:nvSpPr>
            <p:spPr bwMode="auto">
              <a:xfrm>
                <a:off x="7820284" y="2793308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33" name="グループ化 1032">
            <a:extLst>
              <a:ext uri="{FF2B5EF4-FFF2-40B4-BE49-F238E27FC236}">
                <a16:creationId xmlns:a16="http://schemas.microsoft.com/office/drawing/2014/main" id="{ABB16C19-620D-42F8-8145-DC71196F533E}"/>
              </a:ext>
            </a:extLst>
          </p:cNvPr>
          <p:cNvGrpSpPr/>
          <p:nvPr/>
        </p:nvGrpSpPr>
        <p:grpSpPr>
          <a:xfrm>
            <a:off x="5999190" y="3028581"/>
            <a:ext cx="1705380" cy="1274727"/>
            <a:chOff x="5999190" y="3054218"/>
            <a:chExt cx="1705380" cy="1274727"/>
          </a:xfrm>
        </p:grpSpPr>
        <p:grpSp>
          <p:nvGrpSpPr>
            <p:cNvPr id="1034" name="グループ化 1033">
              <a:extLst>
                <a:ext uri="{FF2B5EF4-FFF2-40B4-BE49-F238E27FC236}">
                  <a16:creationId xmlns:a16="http://schemas.microsoft.com/office/drawing/2014/main" id="{D1C6B929-6BFB-476C-9CDC-AC955C7509BD}"/>
                </a:ext>
              </a:extLst>
            </p:cNvPr>
            <p:cNvGrpSpPr/>
            <p:nvPr/>
          </p:nvGrpSpPr>
          <p:grpSpPr>
            <a:xfrm>
              <a:off x="6120165" y="3054218"/>
              <a:ext cx="1415379" cy="705528"/>
              <a:chOff x="7968335" y="-1159330"/>
              <a:chExt cx="2015632" cy="793358"/>
            </a:xfrm>
            <a:solidFill>
              <a:schemeClr val="bg1">
                <a:lumMod val="95000"/>
              </a:schemeClr>
            </a:solidFill>
          </p:grpSpPr>
          <p:sp>
            <p:nvSpPr>
              <p:cNvPr id="1053" name="四角形: 角を丸くする 1052">
                <a:extLst>
                  <a:ext uri="{FF2B5EF4-FFF2-40B4-BE49-F238E27FC236}">
                    <a16:creationId xmlns:a16="http://schemas.microsoft.com/office/drawing/2014/main" id="{7721F7F4-9A53-4673-9246-AE412870B59B}"/>
                  </a:ext>
                </a:extLst>
              </p:cNvPr>
              <p:cNvSpPr/>
              <p:nvPr/>
            </p:nvSpPr>
            <p:spPr bwMode="auto">
              <a:xfrm>
                <a:off x="7968335" y="-1159330"/>
                <a:ext cx="2015632" cy="793358"/>
              </a:xfrm>
              <a:prstGeom prst="roundRect">
                <a:avLst>
                  <a:gd name="adj" fmla="val 10264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4" name="四角形: 角を丸くする 1053">
                <a:extLst>
                  <a:ext uri="{FF2B5EF4-FFF2-40B4-BE49-F238E27FC236}">
                    <a16:creationId xmlns:a16="http://schemas.microsoft.com/office/drawing/2014/main" id="{BCCB5B9A-84FF-4B97-BB67-5BEA7EC8CF4A}"/>
                  </a:ext>
                </a:extLst>
              </p:cNvPr>
              <p:cNvSpPr/>
              <p:nvPr/>
            </p:nvSpPr>
            <p:spPr bwMode="auto">
              <a:xfrm flipV="1">
                <a:off x="8029187" y="-1135976"/>
                <a:ext cx="1893928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四角形: 角を丸くする 1054">
                <a:extLst>
                  <a:ext uri="{FF2B5EF4-FFF2-40B4-BE49-F238E27FC236}">
                    <a16:creationId xmlns:a16="http://schemas.microsoft.com/office/drawing/2014/main" id="{46495577-3EE6-4361-ACE2-799B347DBC0D}"/>
                  </a:ext>
                </a:extLst>
              </p:cNvPr>
              <p:cNvSpPr/>
              <p:nvPr/>
            </p:nvSpPr>
            <p:spPr bwMode="auto">
              <a:xfrm>
                <a:off x="7991313" y="-1047267"/>
                <a:ext cx="1969678" cy="574677"/>
              </a:xfrm>
              <a:prstGeom prst="roundRect">
                <a:avLst>
                  <a:gd name="adj" fmla="val 3196"/>
                </a:avLst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6" name="フリーフォーム: 図形 1055">
                <a:extLst>
                  <a:ext uri="{FF2B5EF4-FFF2-40B4-BE49-F238E27FC236}">
                    <a16:creationId xmlns:a16="http://schemas.microsoft.com/office/drawing/2014/main" id="{8EC17C89-0CC6-4C54-95AC-986C9BBE3975}"/>
                  </a:ext>
                </a:extLst>
              </p:cNvPr>
              <p:cNvSpPr/>
              <p:nvPr/>
            </p:nvSpPr>
            <p:spPr bwMode="auto">
              <a:xfrm>
                <a:off x="8026012" y="-432865"/>
                <a:ext cx="1900278" cy="66893"/>
              </a:xfrm>
              <a:custGeom>
                <a:avLst/>
                <a:gdLst>
                  <a:gd name="connsiteX0" fmla="*/ 29256 w 1900278"/>
                  <a:gd name="connsiteY0" fmla="*/ 0 h 66893"/>
                  <a:gd name="connsiteX1" fmla="*/ 1871022 w 1900278"/>
                  <a:gd name="connsiteY1" fmla="*/ 0 h 66893"/>
                  <a:gd name="connsiteX2" fmla="*/ 1900278 w 1900278"/>
                  <a:gd name="connsiteY2" fmla="*/ 29256 h 66893"/>
                  <a:gd name="connsiteX3" fmla="*/ 1900278 w 1900278"/>
                  <a:gd name="connsiteY3" fmla="*/ 62098 h 66893"/>
                  <a:gd name="connsiteX4" fmla="*/ 1876525 w 1900278"/>
                  <a:gd name="connsiteY4" fmla="*/ 66893 h 66893"/>
                  <a:gd name="connsiteX5" fmla="*/ 23753 w 1900278"/>
                  <a:gd name="connsiteY5" fmla="*/ 66893 h 66893"/>
                  <a:gd name="connsiteX6" fmla="*/ 0 w 1900278"/>
                  <a:gd name="connsiteY6" fmla="*/ 62098 h 66893"/>
                  <a:gd name="connsiteX7" fmla="*/ 0 w 1900278"/>
                  <a:gd name="connsiteY7" fmla="*/ 29256 h 66893"/>
                  <a:gd name="connsiteX8" fmla="*/ 29256 w 1900278"/>
                  <a:gd name="connsiteY8" fmla="*/ 0 h 66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00278" h="66893">
                    <a:moveTo>
                      <a:pt x="29256" y="0"/>
                    </a:moveTo>
                    <a:lnTo>
                      <a:pt x="1871022" y="0"/>
                    </a:lnTo>
                    <a:cubicBezTo>
                      <a:pt x="1887180" y="0"/>
                      <a:pt x="1900278" y="13098"/>
                      <a:pt x="1900278" y="29256"/>
                    </a:cubicBezTo>
                    <a:lnTo>
                      <a:pt x="1900278" y="62098"/>
                    </a:lnTo>
                    <a:lnTo>
                      <a:pt x="1876525" y="66893"/>
                    </a:lnTo>
                    <a:lnTo>
                      <a:pt x="23753" y="66893"/>
                    </a:lnTo>
                    <a:lnTo>
                      <a:pt x="0" y="62098"/>
                    </a:lnTo>
                    <a:lnTo>
                      <a:pt x="0" y="29256"/>
                    </a:lnTo>
                    <a:cubicBezTo>
                      <a:pt x="0" y="13098"/>
                      <a:pt x="13098" y="0"/>
                      <a:pt x="2925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7" name="台形 1056">
                <a:extLst>
                  <a:ext uri="{FF2B5EF4-FFF2-40B4-BE49-F238E27FC236}">
                    <a16:creationId xmlns:a16="http://schemas.microsoft.com/office/drawing/2014/main" id="{D4B7B1EA-D3C7-43D1-B34B-FE547303EBE9}"/>
                  </a:ext>
                </a:extLst>
              </p:cNvPr>
              <p:cNvSpPr/>
              <p:nvPr/>
            </p:nvSpPr>
            <p:spPr bwMode="auto">
              <a:xfrm>
                <a:off x="8026012" y="-532641"/>
                <a:ext cx="1897103" cy="58256"/>
              </a:xfrm>
              <a:prstGeom prst="trapezoid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35" name="グループ化 1034">
              <a:extLst>
                <a:ext uri="{FF2B5EF4-FFF2-40B4-BE49-F238E27FC236}">
                  <a16:creationId xmlns:a16="http://schemas.microsoft.com/office/drawing/2014/main" id="{52F1332E-3CF4-4FDF-8D66-8E2E9BF7DF51}"/>
                </a:ext>
              </a:extLst>
            </p:cNvPr>
            <p:cNvGrpSpPr/>
            <p:nvPr/>
          </p:nvGrpSpPr>
          <p:grpSpPr>
            <a:xfrm>
              <a:off x="5999190" y="3748940"/>
              <a:ext cx="1705380" cy="580005"/>
              <a:chOff x="6109593" y="1912131"/>
              <a:chExt cx="1705380" cy="580005"/>
            </a:xfrm>
          </p:grpSpPr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812BC5A5-40D1-4BFF-93B6-054044DE6B63}"/>
                  </a:ext>
                </a:extLst>
              </p:cNvPr>
              <p:cNvSpPr/>
              <p:nvPr/>
            </p:nvSpPr>
            <p:spPr bwMode="auto">
              <a:xfrm>
                <a:off x="6109593" y="2064531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フリーフォーム: 図形 1051">
                <a:extLst>
                  <a:ext uri="{FF2B5EF4-FFF2-40B4-BE49-F238E27FC236}">
                    <a16:creationId xmlns:a16="http://schemas.microsoft.com/office/drawing/2014/main" id="{BDF8E48A-2800-4FD7-AB62-F612C7475696}"/>
                  </a:ext>
                </a:extLst>
              </p:cNvPr>
              <p:cNvSpPr/>
              <p:nvPr/>
            </p:nvSpPr>
            <p:spPr bwMode="auto">
              <a:xfrm>
                <a:off x="6109593" y="1912131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58" name="グループ化 1057">
            <a:extLst>
              <a:ext uri="{FF2B5EF4-FFF2-40B4-BE49-F238E27FC236}">
                <a16:creationId xmlns:a16="http://schemas.microsoft.com/office/drawing/2014/main" id="{D3079F46-B32C-438C-B51B-1EB721B6824C}"/>
              </a:ext>
            </a:extLst>
          </p:cNvPr>
          <p:cNvGrpSpPr/>
          <p:nvPr/>
        </p:nvGrpSpPr>
        <p:grpSpPr>
          <a:xfrm>
            <a:off x="6199407" y="4640482"/>
            <a:ext cx="1252366" cy="1705380"/>
            <a:chOff x="6199407" y="4666119"/>
            <a:chExt cx="1252366" cy="1705380"/>
          </a:xfrm>
        </p:grpSpPr>
        <p:grpSp>
          <p:nvGrpSpPr>
            <p:cNvPr id="1059" name="グループ化 1058">
              <a:extLst>
                <a:ext uri="{FF2B5EF4-FFF2-40B4-BE49-F238E27FC236}">
                  <a16:creationId xmlns:a16="http://schemas.microsoft.com/office/drawing/2014/main" id="{408D6306-D131-428D-BDF0-C50FB8EFDF7C}"/>
                </a:ext>
              </a:extLst>
            </p:cNvPr>
            <p:cNvGrpSpPr/>
            <p:nvPr/>
          </p:nvGrpSpPr>
          <p:grpSpPr>
            <a:xfrm>
              <a:off x="6634981" y="4726393"/>
              <a:ext cx="816792" cy="1584831"/>
              <a:chOff x="7761525" y="4540121"/>
              <a:chExt cx="772639" cy="1499161"/>
            </a:xfrm>
          </p:grpSpPr>
          <p:sp>
            <p:nvSpPr>
              <p:cNvPr id="1078" name="四角形: 角を丸くする 1077">
                <a:extLst>
                  <a:ext uri="{FF2B5EF4-FFF2-40B4-BE49-F238E27FC236}">
                    <a16:creationId xmlns:a16="http://schemas.microsoft.com/office/drawing/2014/main" id="{4C222833-5EB5-4513-BDF4-C91C7C3CDE3C}"/>
                  </a:ext>
                </a:extLst>
              </p:cNvPr>
              <p:cNvSpPr/>
              <p:nvPr/>
            </p:nvSpPr>
            <p:spPr bwMode="auto">
              <a:xfrm>
                <a:off x="7761525" y="4540121"/>
                <a:ext cx="772639" cy="1499160"/>
              </a:xfrm>
              <a:prstGeom prst="roundRect">
                <a:avLst>
                  <a:gd name="adj" fmla="val 8925"/>
                </a:avLst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079" name="グループ化 1078">
                <a:extLst>
                  <a:ext uri="{FF2B5EF4-FFF2-40B4-BE49-F238E27FC236}">
                    <a16:creationId xmlns:a16="http://schemas.microsoft.com/office/drawing/2014/main" id="{D694892D-BADB-4BD3-B679-513037C704B7}"/>
                  </a:ext>
                </a:extLst>
              </p:cNvPr>
              <p:cNvGrpSpPr/>
              <p:nvPr/>
            </p:nvGrpSpPr>
            <p:grpSpPr>
              <a:xfrm>
                <a:off x="7831304" y="4642026"/>
                <a:ext cx="422110" cy="1049165"/>
                <a:chOff x="7845591" y="4649168"/>
                <a:chExt cx="429894" cy="695058"/>
              </a:xfrm>
            </p:grpSpPr>
            <p:sp>
              <p:nvSpPr>
                <p:cNvPr id="1084" name="四角形: 角を丸くする 1083">
                  <a:extLst>
                    <a:ext uri="{FF2B5EF4-FFF2-40B4-BE49-F238E27FC236}">
                      <a16:creationId xmlns:a16="http://schemas.microsoft.com/office/drawing/2014/main" id="{D3524FEF-5596-4813-BA0C-382AA1D98445}"/>
                    </a:ext>
                  </a:extLst>
                </p:cNvPr>
                <p:cNvSpPr/>
                <p:nvPr/>
              </p:nvSpPr>
              <p:spPr bwMode="auto">
                <a:xfrm>
                  <a:off x="78455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85" name="四角形: 角を丸くする 1084">
                  <a:extLst>
                    <a:ext uri="{FF2B5EF4-FFF2-40B4-BE49-F238E27FC236}">
                      <a16:creationId xmlns:a16="http://schemas.microsoft.com/office/drawing/2014/main" id="{6C93C30C-C5E2-4B5D-957F-8FF0EB5970B3}"/>
                    </a:ext>
                  </a:extLst>
                </p:cNvPr>
                <p:cNvSpPr/>
                <p:nvPr/>
              </p:nvSpPr>
              <p:spPr bwMode="auto">
                <a:xfrm>
                  <a:off x="79217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86" name="四角形: 角を丸くする 1085">
                  <a:extLst>
                    <a:ext uri="{FF2B5EF4-FFF2-40B4-BE49-F238E27FC236}">
                      <a16:creationId xmlns:a16="http://schemas.microsoft.com/office/drawing/2014/main" id="{BBB33636-3B09-483B-AE3B-0B93FB24377E}"/>
                    </a:ext>
                  </a:extLst>
                </p:cNvPr>
                <p:cNvSpPr/>
                <p:nvPr/>
              </p:nvSpPr>
              <p:spPr bwMode="auto">
                <a:xfrm>
                  <a:off x="80011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87" name="四角形: 角を丸くする 1086">
                  <a:extLst>
                    <a:ext uri="{FF2B5EF4-FFF2-40B4-BE49-F238E27FC236}">
                      <a16:creationId xmlns:a16="http://schemas.microsoft.com/office/drawing/2014/main" id="{001CE5B5-54EF-45BF-9F6C-1592BC1EAE3B}"/>
                    </a:ext>
                  </a:extLst>
                </p:cNvPr>
                <p:cNvSpPr/>
                <p:nvPr/>
              </p:nvSpPr>
              <p:spPr bwMode="auto">
                <a:xfrm>
                  <a:off x="80773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88" name="四角形: 角を丸くする 1087">
                  <a:extLst>
                    <a:ext uri="{FF2B5EF4-FFF2-40B4-BE49-F238E27FC236}">
                      <a16:creationId xmlns:a16="http://schemas.microsoft.com/office/drawing/2014/main" id="{D50ED43A-875F-449A-A821-8760B6BCD1E9}"/>
                    </a:ext>
                  </a:extLst>
                </p:cNvPr>
                <p:cNvSpPr/>
                <p:nvPr/>
              </p:nvSpPr>
              <p:spPr bwMode="auto">
                <a:xfrm>
                  <a:off x="8153566" y="4649169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89" name="四角形: 角を丸くする 1088">
                  <a:extLst>
                    <a:ext uri="{FF2B5EF4-FFF2-40B4-BE49-F238E27FC236}">
                      <a16:creationId xmlns:a16="http://schemas.microsoft.com/office/drawing/2014/main" id="{F061A76B-9A7C-485C-8204-532CC01F1079}"/>
                    </a:ext>
                  </a:extLst>
                </p:cNvPr>
                <p:cNvSpPr/>
                <p:nvPr/>
              </p:nvSpPr>
              <p:spPr bwMode="auto">
                <a:xfrm>
                  <a:off x="8229766" y="4649168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80" name="フリーフォーム: 図形 1079">
                <a:extLst>
                  <a:ext uri="{FF2B5EF4-FFF2-40B4-BE49-F238E27FC236}">
                    <a16:creationId xmlns:a16="http://schemas.microsoft.com/office/drawing/2014/main" id="{5D92E696-5BAD-453E-92A6-6C05A756C032}"/>
                  </a:ext>
                </a:extLst>
              </p:cNvPr>
              <p:cNvSpPr/>
              <p:nvPr/>
            </p:nvSpPr>
            <p:spPr bwMode="auto">
              <a:xfrm>
                <a:off x="8315996" y="4540122"/>
                <a:ext cx="218168" cy="1499160"/>
              </a:xfrm>
              <a:custGeom>
                <a:avLst/>
                <a:gdLst>
                  <a:gd name="connsiteX0" fmla="*/ 0 w 218168"/>
                  <a:gd name="connsiteY0" fmla="*/ 0 h 1499160"/>
                  <a:gd name="connsiteX1" fmla="*/ 149210 w 218168"/>
                  <a:gd name="connsiteY1" fmla="*/ 0 h 1499160"/>
                  <a:gd name="connsiteX2" fmla="*/ 218168 w 218168"/>
                  <a:gd name="connsiteY2" fmla="*/ 68958 h 1499160"/>
                  <a:gd name="connsiteX3" fmla="*/ 218168 w 218168"/>
                  <a:gd name="connsiteY3" fmla="*/ 1430202 h 1499160"/>
                  <a:gd name="connsiteX4" fmla="*/ 149210 w 218168"/>
                  <a:gd name="connsiteY4" fmla="*/ 1499160 h 1499160"/>
                  <a:gd name="connsiteX5" fmla="*/ 0 w 218168"/>
                  <a:gd name="connsiteY5" fmla="*/ 1499160 h 1499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8168" h="1499160">
                    <a:moveTo>
                      <a:pt x="0" y="0"/>
                    </a:moveTo>
                    <a:lnTo>
                      <a:pt x="149210" y="0"/>
                    </a:lnTo>
                    <a:cubicBezTo>
                      <a:pt x="187294" y="0"/>
                      <a:pt x="218168" y="30874"/>
                      <a:pt x="218168" y="68958"/>
                    </a:cubicBezTo>
                    <a:lnTo>
                      <a:pt x="218168" y="1430202"/>
                    </a:lnTo>
                    <a:cubicBezTo>
                      <a:pt x="218168" y="1468286"/>
                      <a:pt x="187294" y="1499160"/>
                      <a:pt x="149210" y="1499160"/>
                    </a:cubicBezTo>
                    <a:lnTo>
                      <a:pt x="0" y="149916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81" name="正方形/長方形 1080">
                <a:extLst>
                  <a:ext uri="{FF2B5EF4-FFF2-40B4-BE49-F238E27FC236}">
                    <a16:creationId xmlns:a16="http://schemas.microsoft.com/office/drawing/2014/main" id="{ECF1BE1C-7CB0-41AE-A0AC-D94036224F58}"/>
                  </a:ext>
                </a:extLst>
              </p:cNvPr>
              <p:cNvSpPr/>
              <p:nvPr/>
            </p:nvSpPr>
            <p:spPr bwMode="auto">
              <a:xfrm>
                <a:off x="8370093" y="5745925"/>
                <a:ext cx="112100" cy="20573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82" name="正方形/長方形 1081">
                <a:extLst>
                  <a:ext uri="{FF2B5EF4-FFF2-40B4-BE49-F238E27FC236}">
                    <a16:creationId xmlns:a16="http://schemas.microsoft.com/office/drawing/2014/main" id="{E8E0D600-6B22-48C2-B800-DFFDF012A88F}"/>
                  </a:ext>
                </a:extLst>
              </p:cNvPr>
              <p:cNvSpPr/>
              <p:nvPr/>
            </p:nvSpPr>
            <p:spPr bwMode="auto">
              <a:xfrm>
                <a:off x="8370093" y="5479225"/>
                <a:ext cx="112100" cy="20573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83" name="正方形/長方形 1082">
                <a:extLst>
                  <a:ext uri="{FF2B5EF4-FFF2-40B4-BE49-F238E27FC236}">
                    <a16:creationId xmlns:a16="http://schemas.microsoft.com/office/drawing/2014/main" id="{8439A0C8-D07B-4EC9-B801-4E1577202B44}"/>
                  </a:ext>
                </a:extLst>
              </p:cNvPr>
              <p:cNvSpPr/>
              <p:nvPr/>
            </p:nvSpPr>
            <p:spPr bwMode="auto">
              <a:xfrm>
                <a:off x="8370093" y="4662456"/>
                <a:ext cx="112100" cy="68177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60" name="グループ化 1059">
              <a:extLst>
                <a:ext uri="{FF2B5EF4-FFF2-40B4-BE49-F238E27FC236}">
                  <a16:creationId xmlns:a16="http://schemas.microsoft.com/office/drawing/2014/main" id="{F743C839-4BD5-4651-972C-4288B3E0E036}"/>
                </a:ext>
              </a:extLst>
            </p:cNvPr>
            <p:cNvGrpSpPr/>
            <p:nvPr/>
          </p:nvGrpSpPr>
          <p:grpSpPr>
            <a:xfrm rot="5400000">
              <a:off x="5636720" y="5228806"/>
              <a:ext cx="1705380" cy="580005"/>
              <a:chOff x="6109593" y="1912131"/>
              <a:chExt cx="1705380" cy="580005"/>
            </a:xfrm>
          </p:grpSpPr>
          <p:sp>
            <p:nvSpPr>
              <p:cNvPr id="1076" name="フリーフォーム: 図形 1075">
                <a:extLst>
                  <a:ext uri="{FF2B5EF4-FFF2-40B4-BE49-F238E27FC236}">
                    <a16:creationId xmlns:a16="http://schemas.microsoft.com/office/drawing/2014/main" id="{1BF6B737-6A3A-47B5-B7F9-B4F04F41ED4A}"/>
                  </a:ext>
                </a:extLst>
              </p:cNvPr>
              <p:cNvSpPr/>
              <p:nvPr/>
            </p:nvSpPr>
            <p:spPr bwMode="auto">
              <a:xfrm>
                <a:off x="6109593" y="2064531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7" name="フリーフォーム: 図形 1076">
                <a:extLst>
                  <a:ext uri="{FF2B5EF4-FFF2-40B4-BE49-F238E27FC236}">
                    <a16:creationId xmlns:a16="http://schemas.microsoft.com/office/drawing/2014/main" id="{6AF398F9-B2FB-494F-896E-04ABCBD665AD}"/>
                  </a:ext>
                </a:extLst>
              </p:cNvPr>
              <p:cNvSpPr/>
              <p:nvPr/>
            </p:nvSpPr>
            <p:spPr bwMode="auto">
              <a:xfrm>
                <a:off x="6109593" y="1912131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90" name="グループ化 1089">
            <a:extLst>
              <a:ext uri="{FF2B5EF4-FFF2-40B4-BE49-F238E27FC236}">
                <a16:creationId xmlns:a16="http://schemas.microsoft.com/office/drawing/2014/main" id="{8E949B58-F4FF-4081-8FF4-BB6D2462C00F}"/>
              </a:ext>
            </a:extLst>
          </p:cNvPr>
          <p:cNvGrpSpPr/>
          <p:nvPr/>
        </p:nvGrpSpPr>
        <p:grpSpPr>
          <a:xfrm>
            <a:off x="8015877" y="4602257"/>
            <a:ext cx="1323106" cy="1705380"/>
            <a:chOff x="8015877" y="4627894"/>
            <a:chExt cx="1323106" cy="1705380"/>
          </a:xfrm>
        </p:grpSpPr>
        <p:grpSp>
          <p:nvGrpSpPr>
            <p:cNvPr id="1091" name="グループ化 1090">
              <a:extLst>
                <a:ext uri="{FF2B5EF4-FFF2-40B4-BE49-F238E27FC236}">
                  <a16:creationId xmlns:a16="http://schemas.microsoft.com/office/drawing/2014/main" id="{E3497883-70A9-4C92-AC09-87BCDCB476F1}"/>
                </a:ext>
              </a:extLst>
            </p:cNvPr>
            <p:cNvGrpSpPr/>
            <p:nvPr/>
          </p:nvGrpSpPr>
          <p:grpSpPr>
            <a:xfrm>
              <a:off x="8522191" y="4726393"/>
              <a:ext cx="816792" cy="1584831"/>
              <a:chOff x="7761525" y="4540121"/>
              <a:chExt cx="772639" cy="1499161"/>
            </a:xfrm>
          </p:grpSpPr>
          <p:sp>
            <p:nvSpPr>
              <p:cNvPr id="1105" name="四角形: 角を丸くする 1104">
                <a:extLst>
                  <a:ext uri="{FF2B5EF4-FFF2-40B4-BE49-F238E27FC236}">
                    <a16:creationId xmlns:a16="http://schemas.microsoft.com/office/drawing/2014/main" id="{C84C684A-D6C0-4D93-AFEC-615BACFFB5D0}"/>
                  </a:ext>
                </a:extLst>
              </p:cNvPr>
              <p:cNvSpPr/>
              <p:nvPr/>
            </p:nvSpPr>
            <p:spPr bwMode="auto">
              <a:xfrm>
                <a:off x="7761525" y="4540121"/>
                <a:ext cx="772639" cy="1499160"/>
              </a:xfrm>
              <a:prstGeom prst="roundRect">
                <a:avLst>
                  <a:gd name="adj" fmla="val 8925"/>
                </a:avLst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106" name="グループ化 1105">
                <a:extLst>
                  <a:ext uri="{FF2B5EF4-FFF2-40B4-BE49-F238E27FC236}">
                    <a16:creationId xmlns:a16="http://schemas.microsoft.com/office/drawing/2014/main" id="{8AA7A85E-615E-49D9-AF32-DED357225941}"/>
                  </a:ext>
                </a:extLst>
              </p:cNvPr>
              <p:cNvGrpSpPr/>
              <p:nvPr/>
            </p:nvGrpSpPr>
            <p:grpSpPr>
              <a:xfrm>
                <a:off x="7831304" y="4642026"/>
                <a:ext cx="422110" cy="1049165"/>
                <a:chOff x="7845591" y="4649168"/>
                <a:chExt cx="429894" cy="695058"/>
              </a:xfrm>
            </p:grpSpPr>
            <p:sp>
              <p:nvSpPr>
                <p:cNvPr id="1111" name="四角形: 角を丸くする 1110">
                  <a:extLst>
                    <a:ext uri="{FF2B5EF4-FFF2-40B4-BE49-F238E27FC236}">
                      <a16:creationId xmlns:a16="http://schemas.microsoft.com/office/drawing/2014/main" id="{D47C40B6-0E2C-4351-B515-EB7CFF144E73}"/>
                    </a:ext>
                  </a:extLst>
                </p:cNvPr>
                <p:cNvSpPr/>
                <p:nvPr/>
              </p:nvSpPr>
              <p:spPr bwMode="auto">
                <a:xfrm>
                  <a:off x="78455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12" name="四角形: 角を丸くする 1111">
                  <a:extLst>
                    <a:ext uri="{FF2B5EF4-FFF2-40B4-BE49-F238E27FC236}">
                      <a16:creationId xmlns:a16="http://schemas.microsoft.com/office/drawing/2014/main" id="{A58A6073-97EA-4A62-8B60-5327E518548E}"/>
                    </a:ext>
                  </a:extLst>
                </p:cNvPr>
                <p:cNvSpPr/>
                <p:nvPr/>
              </p:nvSpPr>
              <p:spPr bwMode="auto">
                <a:xfrm>
                  <a:off x="79217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13" name="四角形: 角を丸くする 1112">
                  <a:extLst>
                    <a:ext uri="{FF2B5EF4-FFF2-40B4-BE49-F238E27FC236}">
                      <a16:creationId xmlns:a16="http://schemas.microsoft.com/office/drawing/2014/main" id="{D53A0BF0-4CFF-48C9-8394-50F10ABA0298}"/>
                    </a:ext>
                  </a:extLst>
                </p:cNvPr>
                <p:cNvSpPr/>
                <p:nvPr/>
              </p:nvSpPr>
              <p:spPr bwMode="auto">
                <a:xfrm>
                  <a:off x="80011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14" name="四角形: 角を丸くする 1113">
                  <a:extLst>
                    <a:ext uri="{FF2B5EF4-FFF2-40B4-BE49-F238E27FC236}">
                      <a16:creationId xmlns:a16="http://schemas.microsoft.com/office/drawing/2014/main" id="{C6BCE565-9014-49A2-B188-9F6F41FE4095}"/>
                    </a:ext>
                  </a:extLst>
                </p:cNvPr>
                <p:cNvSpPr/>
                <p:nvPr/>
              </p:nvSpPr>
              <p:spPr bwMode="auto">
                <a:xfrm>
                  <a:off x="80773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15" name="四角形: 角を丸くする 1114">
                  <a:extLst>
                    <a:ext uri="{FF2B5EF4-FFF2-40B4-BE49-F238E27FC236}">
                      <a16:creationId xmlns:a16="http://schemas.microsoft.com/office/drawing/2014/main" id="{07AB1EED-50AE-4731-8E6C-474FA6BEB92D}"/>
                    </a:ext>
                  </a:extLst>
                </p:cNvPr>
                <p:cNvSpPr/>
                <p:nvPr/>
              </p:nvSpPr>
              <p:spPr bwMode="auto">
                <a:xfrm>
                  <a:off x="8153566" y="4649169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16" name="四角形: 角を丸くする 1115">
                  <a:extLst>
                    <a:ext uri="{FF2B5EF4-FFF2-40B4-BE49-F238E27FC236}">
                      <a16:creationId xmlns:a16="http://schemas.microsoft.com/office/drawing/2014/main" id="{53E27438-2211-4714-B9D6-1D431DD2BEA9}"/>
                    </a:ext>
                  </a:extLst>
                </p:cNvPr>
                <p:cNvSpPr/>
                <p:nvPr/>
              </p:nvSpPr>
              <p:spPr bwMode="auto">
                <a:xfrm>
                  <a:off x="8229766" y="4649168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107" name="フリーフォーム: 図形 1106">
                <a:extLst>
                  <a:ext uri="{FF2B5EF4-FFF2-40B4-BE49-F238E27FC236}">
                    <a16:creationId xmlns:a16="http://schemas.microsoft.com/office/drawing/2014/main" id="{FC9DB15B-8DFE-4274-B1AF-B420C9AEB482}"/>
                  </a:ext>
                </a:extLst>
              </p:cNvPr>
              <p:cNvSpPr/>
              <p:nvPr/>
            </p:nvSpPr>
            <p:spPr bwMode="auto">
              <a:xfrm>
                <a:off x="8315996" y="4540122"/>
                <a:ext cx="218168" cy="1499160"/>
              </a:xfrm>
              <a:custGeom>
                <a:avLst/>
                <a:gdLst>
                  <a:gd name="connsiteX0" fmla="*/ 0 w 218168"/>
                  <a:gd name="connsiteY0" fmla="*/ 0 h 1499160"/>
                  <a:gd name="connsiteX1" fmla="*/ 149210 w 218168"/>
                  <a:gd name="connsiteY1" fmla="*/ 0 h 1499160"/>
                  <a:gd name="connsiteX2" fmla="*/ 218168 w 218168"/>
                  <a:gd name="connsiteY2" fmla="*/ 68958 h 1499160"/>
                  <a:gd name="connsiteX3" fmla="*/ 218168 w 218168"/>
                  <a:gd name="connsiteY3" fmla="*/ 1430202 h 1499160"/>
                  <a:gd name="connsiteX4" fmla="*/ 149210 w 218168"/>
                  <a:gd name="connsiteY4" fmla="*/ 1499160 h 1499160"/>
                  <a:gd name="connsiteX5" fmla="*/ 0 w 218168"/>
                  <a:gd name="connsiteY5" fmla="*/ 1499160 h 1499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8168" h="1499160">
                    <a:moveTo>
                      <a:pt x="0" y="0"/>
                    </a:moveTo>
                    <a:lnTo>
                      <a:pt x="149210" y="0"/>
                    </a:lnTo>
                    <a:cubicBezTo>
                      <a:pt x="187294" y="0"/>
                      <a:pt x="218168" y="30874"/>
                      <a:pt x="218168" y="68958"/>
                    </a:cubicBezTo>
                    <a:lnTo>
                      <a:pt x="218168" y="1430202"/>
                    </a:lnTo>
                    <a:cubicBezTo>
                      <a:pt x="218168" y="1468286"/>
                      <a:pt x="187294" y="1499160"/>
                      <a:pt x="149210" y="1499160"/>
                    </a:cubicBezTo>
                    <a:lnTo>
                      <a:pt x="0" y="149916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8" name="正方形/長方形 1107">
                <a:extLst>
                  <a:ext uri="{FF2B5EF4-FFF2-40B4-BE49-F238E27FC236}">
                    <a16:creationId xmlns:a16="http://schemas.microsoft.com/office/drawing/2014/main" id="{2F1C73FF-21D4-4889-9C13-242B5AA945FE}"/>
                  </a:ext>
                </a:extLst>
              </p:cNvPr>
              <p:cNvSpPr/>
              <p:nvPr/>
            </p:nvSpPr>
            <p:spPr bwMode="auto">
              <a:xfrm>
                <a:off x="8370093" y="5745925"/>
                <a:ext cx="112100" cy="20573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9" name="正方形/長方形 1108">
                <a:extLst>
                  <a:ext uri="{FF2B5EF4-FFF2-40B4-BE49-F238E27FC236}">
                    <a16:creationId xmlns:a16="http://schemas.microsoft.com/office/drawing/2014/main" id="{7797768E-9FB6-4BC1-8F9D-46C379A830E4}"/>
                  </a:ext>
                </a:extLst>
              </p:cNvPr>
              <p:cNvSpPr/>
              <p:nvPr/>
            </p:nvSpPr>
            <p:spPr bwMode="auto">
              <a:xfrm>
                <a:off x="8370093" y="5479225"/>
                <a:ext cx="112100" cy="20573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0" name="正方形/長方形 1109">
                <a:extLst>
                  <a:ext uri="{FF2B5EF4-FFF2-40B4-BE49-F238E27FC236}">
                    <a16:creationId xmlns:a16="http://schemas.microsoft.com/office/drawing/2014/main" id="{32676152-D438-4569-9C8D-96691DC1955F}"/>
                  </a:ext>
                </a:extLst>
              </p:cNvPr>
              <p:cNvSpPr/>
              <p:nvPr/>
            </p:nvSpPr>
            <p:spPr bwMode="auto">
              <a:xfrm>
                <a:off x="8370093" y="4662456"/>
                <a:ext cx="112100" cy="68177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92" name="グループ化 1091">
              <a:extLst>
                <a:ext uri="{FF2B5EF4-FFF2-40B4-BE49-F238E27FC236}">
                  <a16:creationId xmlns:a16="http://schemas.microsoft.com/office/drawing/2014/main" id="{263257F5-7323-4410-AA17-EB4560DBE4AC}"/>
                </a:ext>
              </a:extLst>
            </p:cNvPr>
            <p:cNvGrpSpPr/>
            <p:nvPr/>
          </p:nvGrpSpPr>
          <p:grpSpPr>
            <a:xfrm rot="5400000">
              <a:off x="7532565" y="5111206"/>
              <a:ext cx="1705380" cy="738755"/>
              <a:chOff x="7820284" y="2793308"/>
              <a:chExt cx="1705380" cy="738755"/>
            </a:xfrm>
          </p:grpSpPr>
          <p:sp>
            <p:nvSpPr>
              <p:cNvPr id="1102" name="フリーフォーム: 図形 1101">
                <a:extLst>
                  <a:ext uri="{FF2B5EF4-FFF2-40B4-BE49-F238E27FC236}">
                    <a16:creationId xmlns:a16="http://schemas.microsoft.com/office/drawing/2014/main" id="{5EACC57A-BEC7-4F78-B2D0-2E18CCE249EB}"/>
                  </a:ext>
                </a:extLst>
              </p:cNvPr>
              <p:cNvSpPr/>
              <p:nvPr/>
            </p:nvSpPr>
            <p:spPr bwMode="auto">
              <a:xfrm>
                <a:off x="7820284" y="3104458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3" name="フリーフォーム: 図形 1102">
                <a:extLst>
                  <a:ext uri="{FF2B5EF4-FFF2-40B4-BE49-F238E27FC236}">
                    <a16:creationId xmlns:a16="http://schemas.microsoft.com/office/drawing/2014/main" id="{6E13DF4F-A360-469F-B72C-AFC057DC06E9}"/>
                  </a:ext>
                </a:extLst>
              </p:cNvPr>
              <p:cNvSpPr/>
              <p:nvPr/>
            </p:nvSpPr>
            <p:spPr bwMode="auto">
              <a:xfrm>
                <a:off x="7820284" y="2945708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4" name="フリーフォーム: 図形 1103">
                <a:extLst>
                  <a:ext uri="{FF2B5EF4-FFF2-40B4-BE49-F238E27FC236}">
                    <a16:creationId xmlns:a16="http://schemas.microsoft.com/office/drawing/2014/main" id="{1C995FF2-BC50-49AA-A159-F4254668BC6A}"/>
                  </a:ext>
                </a:extLst>
              </p:cNvPr>
              <p:cNvSpPr/>
              <p:nvPr/>
            </p:nvSpPr>
            <p:spPr bwMode="auto">
              <a:xfrm>
                <a:off x="7820284" y="2793308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17" name="グループ化 1116">
            <a:extLst>
              <a:ext uri="{FF2B5EF4-FFF2-40B4-BE49-F238E27FC236}">
                <a16:creationId xmlns:a16="http://schemas.microsoft.com/office/drawing/2014/main" id="{DAAC1575-A1AC-40A9-B578-E5C8B58DE957}"/>
              </a:ext>
            </a:extLst>
          </p:cNvPr>
          <p:cNvGrpSpPr/>
          <p:nvPr/>
        </p:nvGrpSpPr>
        <p:grpSpPr>
          <a:xfrm>
            <a:off x="617968" y="1156823"/>
            <a:ext cx="1228334" cy="962088"/>
            <a:chOff x="617968" y="1182460"/>
            <a:chExt cx="1228334" cy="962088"/>
          </a:xfrm>
        </p:grpSpPr>
        <p:grpSp>
          <p:nvGrpSpPr>
            <p:cNvPr id="1118" name="グループ化 1117">
              <a:extLst>
                <a:ext uri="{FF2B5EF4-FFF2-40B4-BE49-F238E27FC236}">
                  <a16:creationId xmlns:a16="http://schemas.microsoft.com/office/drawing/2014/main" id="{42D42278-82F3-424C-B6C5-11B577DECE36}"/>
                </a:ext>
              </a:extLst>
            </p:cNvPr>
            <p:cNvGrpSpPr/>
            <p:nvPr/>
          </p:nvGrpSpPr>
          <p:grpSpPr>
            <a:xfrm>
              <a:off x="617968" y="1182460"/>
              <a:ext cx="1228334" cy="665697"/>
              <a:chOff x="2285371" y="2888940"/>
              <a:chExt cx="1801128" cy="868446"/>
            </a:xfrm>
          </p:grpSpPr>
          <p:sp>
            <p:nvSpPr>
              <p:cNvPr id="1127" name="四角形: 角を丸くする 1126">
                <a:extLst>
                  <a:ext uri="{FF2B5EF4-FFF2-40B4-BE49-F238E27FC236}">
                    <a16:creationId xmlns:a16="http://schemas.microsoft.com/office/drawing/2014/main" id="{B998FD3C-2C2C-47E8-82C0-7221057A92F0}"/>
                  </a:ext>
                </a:extLst>
              </p:cNvPr>
              <p:cNvSpPr/>
              <p:nvPr/>
            </p:nvSpPr>
            <p:spPr bwMode="auto">
              <a:xfrm>
                <a:off x="2285371" y="2888940"/>
                <a:ext cx="1801128" cy="868446"/>
              </a:xfrm>
              <a:prstGeom prst="roundRect">
                <a:avLst>
                  <a:gd name="adj" fmla="val 6065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8" name="四角形: 角を丸くする 1127">
                <a:extLst>
                  <a:ext uri="{FF2B5EF4-FFF2-40B4-BE49-F238E27FC236}">
                    <a16:creationId xmlns:a16="http://schemas.microsoft.com/office/drawing/2014/main" id="{FF5633B8-5BF6-4184-B525-29E5DB2EAE58}"/>
                  </a:ext>
                </a:extLst>
              </p:cNvPr>
              <p:cNvSpPr/>
              <p:nvPr/>
            </p:nvSpPr>
            <p:spPr bwMode="auto">
              <a:xfrm>
                <a:off x="2377720" y="2962599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9" name="四角形: 角を丸くする 1128">
                <a:extLst>
                  <a:ext uri="{FF2B5EF4-FFF2-40B4-BE49-F238E27FC236}">
                    <a16:creationId xmlns:a16="http://schemas.microsoft.com/office/drawing/2014/main" id="{ED8AD4F9-E15B-4D0F-BBBB-8E0FE2659354}"/>
                  </a:ext>
                </a:extLst>
              </p:cNvPr>
              <p:cNvSpPr/>
              <p:nvPr/>
            </p:nvSpPr>
            <p:spPr bwMode="auto">
              <a:xfrm>
                <a:off x="2377720" y="3069755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0" name="四角形: 角を丸くする 1129">
                <a:extLst>
                  <a:ext uri="{FF2B5EF4-FFF2-40B4-BE49-F238E27FC236}">
                    <a16:creationId xmlns:a16="http://schemas.microsoft.com/office/drawing/2014/main" id="{337A14E8-1CFE-4E89-812C-565805D5E775}"/>
                  </a:ext>
                </a:extLst>
              </p:cNvPr>
              <p:cNvSpPr/>
              <p:nvPr/>
            </p:nvSpPr>
            <p:spPr bwMode="auto">
              <a:xfrm>
                <a:off x="2377720" y="3176911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1" name="四角形: 角を丸くする 1130">
                <a:extLst>
                  <a:ext uri="{FF2B5EF4-FFF2-40B4-BE49-F238E27FC236}">
                    <a16:creationId xmlns:a16="http://schemas.microsoft.com/office/drawing/2014/main" id="{5FA1E845-DAF2-4AC9-92C8-96158250936D}"/>
                  </a:ext>
                </a:extLst>
              </p:cNvPr>
              <p:cNvSpPr/>
              <p:nvPr/>
            </p:nvSpPr>
            <p:spPr bwMode="auto">
              <a:xfrm>
                <a:off x="2377720" y="3284067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2" name="四角形: 角を丸くする 1131">
                <a:extLst>
                  <a:ext uri="{FF2B5EF4-FFF2-40B4-BE49-F238E27FC236}">
                    <a16:creationId xmlns:a16="http://schemas.microsoft.com/office/drawing/2014/main" id="{F957B19C-22F1-4B2E-9B0A-02D44C5DEAA7}"/>
                  </a:ext>
                </a:extLst>
              </p:cNvPr>
              <p:cNvSpPr/>
              <p:nvPr/>
            </p:nvSpPr>
            <p:spPr bwMode="auto">
              <a:xfrm>
                <a:off x="2377720" y="3391224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3" name="四角形: 角を丸くする 1132">
                <a:extLst>
                  <a:ext uri="{FF2B5EF4-FFF2-40B4-BE49-F238E27FC236}">
                    <a16:creationId xmlns:a16="http://schemas.microsoft.com/office/drawing/2014/main" id="{81821DCC-B874-48D2-8236-4FC6C49FF7D6}"/>
                  </a:ext>
                </a:extLst>
              </p:cNvPr>
              <p:cNvSpPr/>
              <p:nvPr/>
            </p:nvSpPr>
            <p:spPr bwMode="auto">
              <a:xfrm>
                <a:off x="2377720" y="3526693"/>
                <a:ext cx="1616430" cy="158572"/>
              </a:xfrm>
              <a:prstGeom prst="roundRect">
                <a:avLst>
                  <a:gd name="adj" fmla="val 16632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4" name="四角形: 角を丸くする 1133">
                <a:extLst>
                  <a:ext uri="{FF2B5EF4-FFF2-40B4-BE49-F238E27FC236}">
                    <a16:creationId xmlns:a16="http://schemas.microsoft.com/office/drawing/2014/main" id="{3F660CB7-D2EE-466C-BFEA-857C39BC16DE}"/>
                  </a:ext>
                </a:extLst>
              </p:cNvPr>
              <p:cNvSpPr/>
              <p:nvPr/>
            </p:nvSpPr>
            <p:spPr bwMode="auto">
              <a:xfrm>
                <a:off x="2377720" y="356449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5" name="四角形: 角を丸くする 1134">
                <a:extLst>
                  <a:ext uri="{FF2B5EF4-FFF2-40B4-BE49-F238E27FC236}">
                    <a16:creationId xmlns:a16="http://schemas.microsoft.com/office/drawing/2014/main" id="{864A1B0D-564B-4C6A-9408-FFCF41B0A13C}"/>
                  </a:ext>
                </a:extLst>
              </p:cNvPr>
              <p:cNvSpPr/>
              <p:nvPr/>
            </p:nvSpPr>
            <p:spPr bwMode="auto">
              <a:xfrm>
                <a:off x="2377720" y="354544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21" name="フリーフォーム: 図形 1120">
              <a:extLst>
                <a:ext uri="{FF2B5EF4-FFF2-40B4-BE49-F238E27FC236}">
                  <a16:creationId xmlns:a16="http://schemas.microsoft.com/office/drawing/2014/main" id="{E9C39BD4-0F52-4265-9F22-E63FB7CB3513}"/>
                </a:ext>
              </a:extLst>
            </p:cNvPr>
            <p:cNvSpPr/>
            <p:nvPr/>
          </p:nvSpPr>
          <p:spPr bwMode="auto">
            <a:xfrm rot="16200000">
              <a:off x="1041526" y="1411404"/>
              <a:ext cx="372491" cy="1093797"/>
            </a:xfrm>
            <a:custGeom>
              <a:avLst/>
              <a:gdLst>
                <a:gd name="connsiteX0" fmla="*/ 396801 w 396801"/>
                <a:gd name="connsiteY0" fmla="*/ 1066045 h 1225322"/>
                <a:gd name="connsiteX1" fmla="*/ 396801 w 396801"/>
                <a:gd name="connsiteY1" fmla="*/ 1198620 h 1225322"/>
                <a:gd name="connsiteX2" fmla="*/ 380339 w 396801"/>
                <a:gd name="connsiteY2" fmla="*/ 1182200 h 1225322"/>
                <a:gd name="connsiteX3" fmla="*/ 222889 w 396801"/>
                <a:gd name="connsiteY3" fmla="*/ 1161936 h 1225322"/>
                <a:gd name="connsiteX4" fmla="*/ 12956 w 396801"/>
                <a:gd name="connsiteY4" fmla="*/ 1100181 h 1225322"/>
                <a:gd name="connsiteX5" fmla="*/ 0 w 396801"/>
                <a:gd name="connsiteY5" fmla="*/ 1099466 h 1225322"/>
                <a:gd name="connsiteX6" fmla="*/ 0 w 396801"/>
                <a:gd name="connsiteY6" fmla="*/ 966116 h 1225322"/>
                <a:gd name="connsiteX7" fmla="*/ 12956 w 396801"/>
                <a:gd name="connsiteY7" fmla="*/ 966831 h 1225322"/>
                <a:gd name="connsiteX8" fmla="*/ 222889 w 396801"/>
                <a:gd name="connsiteY8" fmla="*/ 1028586 h 1225322"/>
                <a:gd name="connsiteX9" fmla="*/ 362844 w 396801"/>
                <a:gd name="connsiteY9" fmla="*/ 1028586 h 1225322"/>
                <a:gd name="connsiteX10" fmla="*/ 396801 w 396801"/>
                <a:gd name="connsiteY10" fmla="*/ 824745 h 1225322"/>
                <a:gd name="connsiteX11" fmla="*/ 396801 w 396801"/>
                <a:gd name="connsiteY11" fmla="*/ 957320 h 1225322"/>
                <a:gd name="connsiteX12" fmla="*/ 380339 w 396801"/>
                <a:gd name="connsiteY12" fmla="*/ 940900 h 1225322"/>
                <a:gd name="connsiteX13" fmla="*/ 222889 w 396801"/>
                <a:gd name="connsiteY13" fmla="*/ 920636 h 1225322"/>
                <a:gd name="connsiteX14" fmla="*/ 12956 w 396801"/>
                <a:gd name="connsiteY14" fmla="*/ 858881 h 1225322"/>
                <a:gd name="connsiteX15" fmla="*/ 0 w 396801"/>
                <a:gd name="connsiteY15" fmla="*/ 858166 h 1225322"/>
                <a:gd name="connsiteX16" fmla="*/ 0 w 396801"/>
                <a:gd name="connsiteY16" fmla="*/ 724816 h 1225322"/>
                <a:gd name="connsiteX17" fmla="*/ 12956 w 396801"/>
                <a:gd name="connsiteY17" fmla="*/ 725531 h 1225322"/>
                <a:gd name="connsiteX18" fmla="*/ 222889 w 396801"/>
                <a:gd name="connsiteY18" fmla="*/ 787286 h 1225322"/>
                <a:gd name="connsiteX19" fmla="*/ 362844 w 396801"/>
                <a:gd name="connsiteY19" fmla="*/ 787286 h 1225322"/>
                <a:gd name="connsiteX20" fmla="*/ 396801 w 396801"/>
                <a:gd name="connsiteY20" fmla="*/ 583445 h 1225322"/>
                <a:gd name="connsiteX21" fmla="*/ 396801 w 396801"/>
                <a:gd name="connsiteY21" fmla="*/ 716020 h 1225322"/>
                <a:gd name="connsiteX22" fmla="*/ 380339 w 396801"/>
                <a:gd name="connsiteY22" fmla="*/ 699600 h 1225322"/>
                <a:gd name="connsiteX23" fmla="*/ 222889 w 396801"/>
                <a:gd name="connsiteY23" fmla="*/ 679336 h 1225322"/>
                <a:gd name="connsiteX24" fmla="*/ 12956 w 396801"/>
                <a:gd name="connsiteY24" fmla="*/ 617581 h 1225322"/>
                <a:gd name="connsiteX25" fmla="*/ 0 w 396801"/>
                <a:gd name="connsiteY25" fmla="*/ 616866 h 1225322"/>
                <a:gd name="connsiteX26" fmla="*/ 0 w 396801"/>
                <a:gd name="connsiteY26" fmla="*/ 483516 h 1225322"/>
                <a:gd name="connsiteX27" fmla="*/ 12956 w 396801"/>
                <a:gd name="connsiteY27" fmla="*/ 484231 h 1225322"/>
                <a:gd name="connsiteX28" fmla="*/ 222889 w 396801"/>
                <a:gd name="connsiteY28" fmla="*/ 545986 h 1225322"/>
                <a:gd name="connsiteX29" fmla="*/ 362844 w 396801"/>
                <a:gd name="connsiteY29" fmla="*/ 545986 h 1225322"/>
                <a:gd name="connsiteX30" fmla="*/ 396801 w 396801"/>
                <a:gd name="connsiteY30" fmla="*/ 342145 h 1225322"/>
                <a:gd name="connsiteX31" fmla="*/ 396801 w 396801"/>
                <a:gd name="connsiteY31" fmla="*/ 474720 h 1225322"/>
                <a:gd name="connsiteX32" fmla="*/ 380339 w 396801"/>
                <a:gd name="connsiteY32" fmla="*/ 458300 h 1225322"/>
                <a:gd name="connsiteX33" fmla="*/ 222889 w 396801"/>
                <a:gd name="connsiteY33" fmla="*/ 438036 h 1225322"/>
                <a:gd name="connsiteX34" fmla="*/ 12956 w 396801"/>
                <a:gd name="connsiteY34" fmla="*/ 376281 h 1225322"/>
                <a:gd name="connsiteX35" fmla="*/ 0 w 396801"/>
                <a:gd name="connsiteY35" fmla="*/ 375566 h 1225322"/>
                <a:gd name="connsiteX36" fmla="*/ 0 w 396801"/>
                <a:gd name="connsiteY36" fmla="*/ 242216 h 1225322"/>
                <a:gd name="connsiteX37" fmla="*/ 12956 w 396801"/>
                <a:gd name="connsiteY37" fmla="*/ 242931 h 1225322"/>
                <a:gd name="connsiteX38" fmla="*/ 222889 w 396801"/>
                <a:gd name="connsiteY38" fmla="*/ 304686 h 1225322"/>
                <a:gd name="connsiteX39" fmla="*/ 362844 w 396801"/>
                <a:gd name="connsiteY39" fmla="*/ 304686 h 1225322"/>
                <a:gd name="connsiteX40" fmla="*/ 396801 w 396801"/>
                <a:gd name="connsiteY40" fmla="*/ 100845 h 1225322"/>
                <a:gd name="connsiteX41" fmla="*/ 396801 w 396801"/>
                <a:gd name="connsiteY41" fmla="*/ 233420 h 1225322"/>
                <a:gd name="connsiteX42" fmla="*/ 380339 w 396801"/>
                <a:gd name="connsiteY42" fmla="*/ 217000 h 1225322"/>
                <a:gd name="connsiteX43" fmla="*/ 222889 w 396801"/>
                <a:gd name="connsiteY43" fmla="*/ 196736 h 1225322"/>
                <a:gd name="connsiteX44" fmla="*/ 12956 w 396801"/>
                <a:gd name="connsiteY44" fmla="*/ 134981 h 1225322"/>
                <a:gd name="connsiteX45" fmla="*/ 0 w 396801"/>
                <a:gd name="connsiteY45" fmla="*/ 134266 h 1225322"/>
                <a:gd name="connsiteX46" fmla="*/ 0 w 396801"/>
                <a:gd name="connsiteY46" fmla="*/ 916 h 1225322"/>
                <a:gd name="connsiteX47" fmla="*/ 12956 w 396801"/>
                <a:gd name="connsiteY47" fmla="*/ 1631 h 1225322"/>
                <a:gd name="connsiteX48" fmla="*/ 222889 w 396801"/>
                <a:gd name="connsiteY48" fmla="*/ 63386 h 1225322"/>
                <a:gd name="connsiteX49" fmla="*/ 362844 w 396801"/>
                <a:gd name="connsiteY49" fmla="*/ 63386 h 1225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96801" h="1225322">
                  <a:moveTo>
                    <a:pt x="396801" y="1066045"/>
                  </a:moveTo>
                  <a:lnTo>
                    <a:pt x="396801" y="1198620"/>
                  </a:lnTo>
                  <a:lnTo>
                    <a:pt x="380339" y="1182200"/>
                  </a:lnTo>
                  <a:cubicBezTo>
                    <a:pt x="327855" y="1123339"/>
                    <a:pt x="275372" y="1038425"/>
                    <a:pt x="222889" y="1161936"/>
                  </a:cubicBezTo>
                  <a:cubicBezTo>
                    <a:pt x="152911" y="1326618"/>
                    <a:pt x="82934" y="1120766"/>
                    <a:pt x="12956" y="1100181"/>
                  </a:cubicBezTo>
                  <a:lnTo>
                    <a:pt x="0" y="1099466"/>
                  </a:lnTo>
                  <a:lnTo>
                    <a:pt x="0" y="966116"/>
                  </a:lnTo>
                  <a:lnTo>
                    <a:pt x="12956" y="966831"/>
                  </a:lnTo>
                  <a:cubicBezTo>
                    <a:pt x="82934" y="987416"/>
                    <a:pt x="152911" y="1193268"/>
                    <a:pt x="222889" y="1028586"/>
                  </a:cubicBezTo>
                  <a:cubicBezTo>
                    <a:pt x="269540" y="918798"/>
                    <a:pt x="316192" y="973692"/>
                    <a:pt x="362844" y="1028586"/>
                  </a:cubicBezTo>
                  <a:close/>
                  <a:moveTo>
                    <a:pt x="396801" y="824745"/>
                  </a:moveTo>
                  <a:lnTo>
                    <a:pt x="396801" y="957320"/>
                  </a:lnTo>
                  <a:lnTo>
                    <a:pt x="380339" y="940900"/>
                  </a:lnTo>
                  <a:cubicBezTo>
                    <a:pt x="327855" y="882039"/>
                    <a:pt x="275372" y="797125"/>
                    <a:pt x="222889" y="920636"/>
                  </a:cubicBezTo>
                  <a:cubicBezTo>
                    <a:pt x="152911" y="1085318"/>
                    <a:pt x="82934" y="879466"/>
                    <a:pt x="12956" y="858881"/>
                  </a:cubicBezTo>
                  <a:lnTo>
                    <a:pt x="0" y="858166"/>
                  </a:lnTo>
                  <a:lnTo>
                    <a:pt x="0" y="724816"/>
                  </a:lnTo>
                  <a:lnTo>
                    <a:pt x="12956" y="725531"/>
                  </a:lnTo>
                  <a:cubicBezTo>
                    <a:pt x="82934" y="746116"/>
                    <a:pt x="152911" y="951968"/>
                    <a:pt x="222889" y="787286"/>
                  </a:cubicBezTo>
                  <a:cubicBezTo>
                    <a:pt x="269540" y="677498"/>
                    <a:pt x="316192" y="732392"/>
                    <a:pt x="362844" y="787286"/>
                  </a:cubicBezTo>
                  <a:close/>
                  <a:moveTo>
                    <a:pt x="396801" y="583445"/>
                  </a:moveTo>
                  <a:lnTo>
                    <a:pt x="396801" y="716020"/>
                  </a:lnTo>
                  <a:lnTo>
                    <a:pt x="380339" y="699600"/>
                  </a:lnTo>
                  <a:cubicBezTo>
                    <a:pt x="327855" y="640739"/>
                    <a:pt x="275372" y="555825"/>
                    <a:pt x="222889" y="679336"/>
                  </a:cubicBezTo>
                  <a:cubicBezTo>
                    <a:pt x="152911" y="844018"/>
                    <a:pt x="82934" y="638166"/>
                    <a:pt x="12956" y="617581"/>
                  </a:cubicBezTo>
                  <a:lnTo>
                    <a:pt x="0" y="616866"/>
                  </a:lnTo>
                  <a:lnTo>
                    <a:pt x="0" y="483516"/>
                  </a:lnTo>
                  <a:lnTo>
                    <a:pt x="12956" y="484231"/>
                  </a:lnTo>
                  <a:cubicBezTo>
                    <a:pt x="82934" y="504816"/>
                    <a:pt x="152911" y="710668"/>
                    <a:pt x="222889" y="545986"/>
                  </a:cubicBezTo>
                  <a:cubicBezTo>
                    <a:pt x="269540" y="436198"/>
                    <a:pt x="316192" y="491092"/>
                    <a:pt x="362844" y="545986"/>
                  </a:cubicBezTo>
                  <a:close/>
                  <a:moveTo>
                    <a:pt x="396801" y="342145"/>
                  </a:moveTo>
                  <a:lnTo>
                    <a:pt x="396801" y="474720"/>
                  </a:lnTo>
                  <a:lnTo>
                    <a:pt x="380339" y="458300"/>
                  </a:lnTo>
                  <a:cubicBezTo>
                    <a:pt x="327855" y="399439"/>
                    <a:pt x="275372" y="314525"/>
                    <a:pt x="222889" y="438036"/>
                  </a:cubicBezTo>
                  <a:cubicBezTo>
                    <a:pt x="152911" y="602718"/>
                    <a:pt x="82934" y="396866"/>
                    <a:pt x="12956" y="376281"/>
                  </a:cubicBezTo>
                  <a:lnTo>
                    <a:pt x="0" y="375566"/>
                  </a:lnTo>
                  <a:lnTo>
                    <a:pt x="0" y="242216"/>
                  </a:lnTo>
                  <a:lnTo>
                    <a:pt x="12956" y="242931"/>
                  </a:lnTo>
                  <a:cubicBezTo>
                    <a:pt x="82934" y="263516"/>
                    <a:pt x="152911" y="469368"/>
                    <a:pt x="222889" y="304686"/>
                  </a:cubicBezTo>
                  <a:cubicBezTo>
                    <a:pt x="269540" y="194898"/>
                    <a:pt x="316192" y="249792"/>
                    <a:pt x="362844" y="304686"/>
                  </a:cubicBezTo>
                  <a:close/>
                  <a:moveTo>
                    <a:pt x="396801" y="100845"/>
                  </a:moveTo>
                  <a:lnTo>
                    <a:pt x="396801" y="233420"/>
                  </a:lnTo>
                  <a:lnTo>
                    <a:pt x="380339" y="217000"/>
                  </a:lnTo>
                  <a:cubicBezTo>
                    <a:pt x="327855" y="158139"/>
                    <a:pt x="275372" y="73225"/>
                    <a:pt x="222889" y="196736"/>
                  </a:cubicBezTo>
                  <a:cubicBezTo>
                    <a:pt x="152911" y="361418"/>
                    <a:pt x="82934" y="155566"/>
                    <a:pt x="12956" y="134981"/>
                  </a:cubicBezTo>
                  <a:lnTo>
                    <a:pt x="0" y="134266"/>
                  </a:lnTo>
                  <a:lnTo>
                    <a:pt x="0" y="916"/>
                  </a:lnTo>
                  <a:lnTo>
                    <a:pt x="12956" y="1631"/>
                  </a:lnTo>
                  <a:cubicBezTo>
                    <a:pt x="82934" y="22216"/>
                    <a:pt x="152911" y="228068"/>
                    <a:pt x="222889" y="63386"/>
                  </a:cubicBezTo>
                  <a:cubicBezTo>
                    <a:pt x="269540" y="-46402"/>
                    <a:pt x="316192" y="8492"/>
                    <a:pt x="362844" y="63386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136" name="グループ化 1135">
            <a:extLst>
              <a:ext uri="{FF2B5EF4-FFF2-40B4-BE49-F238E27FC236}">
                <a16:creationId xmlns:a16="http://schemas.microsoft.com/office/drawing/2014/main" id="{A95498F5-FAA0-4178-AAFE-02E0389DED88}"/>
              </a:ext>
            </a:extLst>
          </p:cNvPr>
          <p:cNvGrpSpPr/>
          <p:nvPr/>
        </p:nvGrpSpPr>
        <p:grpSpPr>
          <a:xfrm>
            <a:off x="2245474" y="1141414"/>
            <a:ext cx="1613960" cy="981066"/>
            <a:chOff x="2245474" y="1167051"/>
            <a:chExt cx="1613960" cy="981066"/>
          </a:xfrm>
        </p:grpSpPr>
        <p:grpSp>
          <p:nvGrpSpPr>
            <p:cNvPr id="1137" name="グループ化 1136">
              <a:extLst>
                <a:ext uri="{FF2B5EF4-FFF2-40B4-BE49-F238E27FC236}">
                  <a16:creationId xmlns:a16="http://schemas.microsoft.com/office/drawing/2014/main" id="{C6B503CA-4C18-4DF6-96EA-51BA294701D7}"/>
                </a:ext>
              </a:extLst>
            </p:cNvPr>
            <p:cNvGrpSpPr/>
            <p:nvPr/>
          </p:nvGrpSpPr>
          <p:grpSpPr>
            <a:xfrm>
              <a:off x="2450184" y="1167051"/>
              <a:ext cx="1204541" cy="652803"/>
              <a:chOff x="2285371" y="2888940"/>
              <a:chExt cx="1801128" cy="868446"/>
            </a:xfrm>
          </p:grpSpPr>
          <p:sp>
            <p:nvSpPr>
              <p:cNvPr id="1142" name="四角形: 角を丸くする 1141">
                <a:extLst>
                  <a:ext uri="{FF2B5EF4-FFF2-40B4-BE49-F238E27FC236}">
                    <a16:creationId xmlns:a16="http://schemas.microsoft.com/office/drawing/2014/main" id="{DA664A23-1605-4BF0-B03A-7285B5B4FAE4}"/>
                  </a:ext>
                </a:extLst>
              </p:cNvPr>
              <p:cNvSpPr/>
              <p:nvPr/>
            </p:nvSpPr>
            <p:spPr bwMode="auto">
              <a:xfrm>
                <a:off x="2285371" y="2888940"/>
                <a:ext cx="1801128" cy="868446"/>
              </a:xfrm>
              <a:prstGeom prst="roundRect">
                <a:avLst>
                  <a:gd name="adj" fmla="val 6065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3" name="四角形: 角を丸くする 1142">
                <a:extLst>
                  <a:ext uri="{FF2B5EF4-FFF2-40B4-BE49-F238E27FC236}">
                    <a16:creationId xmlns:a16="http://schemas.microsoft.com/office/drawing/2014/main" id="{1942FA7C-A3B2-4382-8247-29784FB9FB18}"/>
                  </a:ext>
                </a:extLst>
              </p:cNvPr>
              <p:cNvSpPr/>
              <p:nvPr/>
            </p:nvSpPr>
            <p:spPr bwMode="auto">
              <a:xfrm>
                <a:off x="2377720" y="2962599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4" name="四角形: 角を丸くする 1143">
                <a:extLst>
                  <a:ext uri="{FF2B5EF4-FFF2-40B4-BE49-F238E27FC236}">
                    <a16:creationId xmlns:a16="http://schemas.microsoft.com/office/drawing/2014/main" id="{7D17DCFC-BEDA-4118-B986-1F6E4D7BF304}"/>
                  </a:ext>
                </a:extLst>
              </p:cNvPr>
              <p:cNvSpPr/>
              <p:nvPr/>
            </p:nvSpPr>
            <p:spPr bwMode="auto">
              <a:xfrm>
                <a:off x="2377720" y="3069755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5" name="四角形: 角を丸くする 1144">
                <a:extLst>
                  <a:ext uri="{FF2B5EF4-FFF2-40B4-BE49-F238E27FC236}">
                    <a16:creationId xmlns:a16="http://schemas.microsoft.com/office/drawing/2014/main" id="{2052B96F-945A-4F02-BCF7-8FACCAB300AB}"/>
                  </a:ext>
                </a:extLst>
              </p:cNvPr>
              <p:cNvSpPr/>
              <p:nvPr/>
            </p:nvSpPr>
            <p:spPr bwMode="auto">
              <a:xfrm>
                <a:off x="2377720" y="3176911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6" name="四角形: 角を丸くする 1145">
                <a:extLst>
                  <a:ext uri="{FF2B5EF4-FFF2-40B4-BE49-F238E27FC236}">
                    <a16:creationId xmlns:a16="http://schemas.microsoft.com/office/drawing/2014/main" id="{C1EEB8DD-8ABA-4018-9D12-55BC6B2DFA70}"/>
                  </a:ext>
                </a:extLst>
              </p:cNvPr>
              <p:cNvSpPr/>
              <p:nvPr/>
            </p:nvSpPr>
            <p:spPr bwMode="auto">
              <a:xfrm>
                <a:off x="2377720" y="3284067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7" name="四角形: 角を丸くする 1146">
                <a:extLst>
                  <a:ext uri="{FF2B5EF4-FFF2-40B4-BE49-F238E27FC236}">
                    <a16:creationId xmlns:a16="http://schemas.microsoft.com/office/drawing/2014/main" id="{BED2DD5A-B779-4AD4-AC86-88D93F30C09B}"/>
                  </a:ext>
                </a:extLst>
              </p:cNvPr>
              <p:cNvSpPr/>
              <p:nvPr/>
            </p:nvSpPr>
            <p:spPr bwMode="auto">
              <a:xfrm>
                <a:off x="2377720" y="3391224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8" name="四角形: 角を丸くする 1147">
                <a:extLst>
                  <a:ext uri="{FF2B5EF4-FFF2-40B4-BE49-F238E27FC236}">
                    <a16:creationId xmlns:a16="http://schemas.microsoft.com/office/drawing/2014/main" id="{A63B2B18-9A96-4E63-AB1C-3AB58802E05E}"/>
                  </a:ext>
                </a:extLst>
              </p:cNvPr>
              <p:cNvSpPr/>
              <p:nvPr/>
            </p:nvSpPr>
            <p:spPr bwMode="auto">
              <a:xfrm>
                <a:off x="2377720" y="3526693"/>
                <a:ext cx="1616430" cy="158572"/>
              </a:xfrm>
              <a:prstGeom prst="roundRect">
                <a:avLst>
                  <a:gd name="adj" fmla="val 16632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9" name="四角形: 角を丸くする 1148">
                <a:extLst>
                  <a:ext uri="{FF2B5EF4-FFF2-40B4-BE49-F238E27FC236}">
                    <a16:creationId xmlns:a16="http://schemas.microsoft.com/office/drawing/2014/main" id="{5AB07748-974C-487A-AAB9-A34729DB3A64}"/>
                  </a:ext>
                </a:extLst>
              </p:cNvPr>
              <p:cNvSpPr/>
              <p:nvPr/>
            </p:nvSpPr>
            <p:spPr bwMode="auto">
              <a:xfrm>
                <a:off x="2377720" y="356449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0" name="四角形: 角を丸くする 1149">
                <a:extLst>
                  <a:ext uri="{FF2B5EF4-FFF2-40B4-BE49-F238E27FC236}">
                    <a16:creationId xmlns:a16="http://schemas.microsoft.com/office/drawing/2014/main" id="{E03B938E-5989-468B-BB56-022DBC3647BF}"/>
                  </a:ext>
                </a:extLst>
              </p:cNvPr>
              <p:cNvSpPr/>
              <p:nvPr/>
            </p:nvSpPr>
            <p:spPr bwMode="auto">
              <a:xfrm>
                <a:off x="2377720" y="354544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38" name="フリーフォーム: 図形 1137">
              <a:extLst>
                <a:ext uri="{FF2B5EF4-FFF2-40B4-BE49-F238E27FC236}">
                  <a16:creationId xmlns:a16="http://schemas.microsoft.com/office/drawing/2014/main" id="{00338E16-6C60-4545-ADCB-D6CF366A7D5A}"/>
                </a:ext>
              </a:extLst>
            </p:cNvPr>
            <p:cNvSpPr/>
            <p:nvPr/>
          </p:nvSpPr>
          <p:spPr bwMode="auto">
            <a:xfrm>
              <a:off x="2245474" y="1743435"/>
              <a:ext cx="1613960" cy="404682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1" name="グループ化 1150">
            <a:extLst>
              <a:ext uri="{FF2B5EF4-FFF2-40B4-BE49-F238E27FC236}">
                <a16:creationId xmlns:a16="http://schemas.microsoft.com/office/drawing/2014/main" id="{3D12C1A7-8FC8-4F01-BC36-EF589A98D957}"/>
              </a:ext>
            </a:extLst>
          </p:cNvPr>
          <p:cNvGrpSpPr/>
          <p:nvPr/>
        </p:nvGrpSpPr>
        <p:grpSpPr>
          <a:xfrm>
            <a:off x="4322823" y="1160902"/>
            <a:ext cx="1204541" cy="881025"/>
            <a:chOff x="4322823" y="1186539"/>
            <a:chExt cx="1204541" cy="881025"/>
          </a:xfrm>
        </p:grpSpPr>
        <p:grpSp>
          <p:nvGrpSpPr>
            <p:cNvPr id="1152" name="グループ化 1151">
              <a:extLst>
                <a:ext uri="{FF2B5EF4-FFF2-40B4-BE49-F238E27FC236}">
                  <a16:creationId xmlns:a16="http://schemas.microsoft.com/office/drawing/2014/main" id="{C92D19E6-499D-4680-AB36-99C9BB1EEDB4}"/>
                </a:ext>
              </a:extLst>
            </p:cNvPr>
            <p:cNvGrpSpPr/>
            <p:nvPr/>
          </p:nvGrpSpPr>
          <p:grpSpPr>
            <a:xfrm>
              <a:off x="4322823" y="1186539"/>
              <a:ext cx="1204541" cy="652803"/>
              <a:chOff x="2285371" y="2888940"/>
              <a:chExt cx="1801128" cy="868446"/>
            </a:xfrm>
          </p:grpSpPr>
          <p:sp>
            <p:nvSpPr>
              <p:cNvPr id="1157" name="四角形: 角を丸くする 1156">
                <a:extLst>
                  <a:ext uri="{FF2B5EF4-FFF2-40B4-BE49-F238E27FC236}">
                    <a16:creationId xmlns:a16="http://schemas.microsoft.com/office/drawing/2014/main" id="{C43CE1C5-8F24-46EB-9548-190F8A0B24B4}"/>
                  </a:ext>
                </a:extLst>
              </p:cNvPr>
              <p:cNvSpPr/>
              <p:nvPr/>
            </p:nvSpPr>
            <p:spPr bwMode="auto">
              <a:xfrm>
                <a:off x="2285371" y="2888940"/>
                <a:ext cx="1801128" cy="868446"/>
              </a:xfrm>
              <a:prstGeom prst="roundRect">
                <a:avLst>
                  <a:gd name="adj" fmla="val 6065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58" name="四角形: 角を丸くする 1157">
                <a:extLst>
                  <a:ext uri="{FF2B5EF4-FFF2-40B4-BE49-F238E27FC236}">
                    <a16:creationId xmlns:a16="http://schemas.microsoft.com/office/drawing/2014/main" id="{812947A1-92AA-4C31-AA78-40F9A5BEDCDE}"/>
                  </a:ext>
                </a:extLst>
              </p:cNvPr>
              <p:cNvSpPr/>
              <p:nvPr/>
            </p:nvSpPr>
            <p:spPr bwMode="auto">
              <a:xfrm>
                <a:off x="2377720" y="2962599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9" name="四角形: 角を丸くする 1158">
                <a:extLst>
                  <a:ext uri="{FF2B5EF4-FFF2-40B4-BE49-F238E27FC236}">
                    <a16:creationId xmlns:a16="http://schemas.microsoft.com/office/drawing/2014/main" id="{157F60DC-345C-4569-8AD9-BC84517292E1}"/>
                  </a:ext>
                </a:extLst>
              </p:cNvPr>
              <p:cNvSpPr/>
              <p:nvPr/>
            </p:nvSpPr>
            <p:spPr bwMode="auto">
              <a:xfrm>
                <a:off x="2377720" y="3069755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0" name="四角形: 角を丸くする 1159">
                <a:extLst>
                  <a:ext uri="{FF2B5EF4-FFF2-40B4-BE49-F238E27FC236}">
                    <a16:creationId xmlns:a16="http://schemas.microsoft.com/office/drawing/2014/main" id="{0DEC55D5-BFC4-4D12-B119-DBF9BBC04832}"/>
                  </a:ext>
                </a:extLst>
              </p:cNvPr>
              <p:cNvSpPr/>
              <p:nvPr/>
            </p:nvSpPr>
            <p:spPr bwMode="auto">
              <a:xfrm>
                <a:off x="2377720" y="3176911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1" name="四角形: 角を丸くする 1160">
                <a:extLst>
                  <a:ext uri="{FF2B5EF4-FFF2-40B4-BE49-F238E27FC236}">
                    <a16:creationId xmlns:a16="http://schemas.microsoft.com/office/drawing/2014/main" id="{122BF82C-6C12-4DCE-9210-BC725781694E}"/>
                  </a:ext>
                </a:extLst>
              </p:cNvPr>
              <p:cNvSpPr/>
              <p:nvPr/>
            </p:nvSpPr>
            <p:spPr bwMode="auto">
              <a:xfrm>
                <a:off x="2377720" y="3284067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2" name="四角形: 角を丸くする 1161">
                <a:extLst>
                  <a:ext uri="{FF2B5EF4-FFF2-40B4-BE49-F238E27FC236}">
                    <a16:creationId xmlns:a16="http://schemas.microsoft.com/office/drawing/2014/main" id="{8D24F17E-2921-4D7A-8DA7-DC83411BA1AE}"/>
                  </a:ext>
                </a:extLst>
              </p:cNvPr>
              <p:cNvSpPr/>
              <p:nvPr/>
            </p:nvSpPr>
            <p:spPr bwMode="auto">
              <a:xfrm>
                <a:off x="2377720" y="3391224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3" name="四角形: 角を丸くする 1162">
                <a:extLst>
                  <a:ext uri="{FF2B5EF4-FFF2-40B4-BE49-F238E27FC236}">
                    <a16:creationId xmlns:a16="http://schemas.microsoft.com/office/drawing/2014/main" id="{29F492D5-4820-4CB9-AC4F-6562ED45D1F1}"/>
                  </a:ext>
                </a:extLst>
              </p:cNvPr>
              <p:cNvSpPr/>
              <p:nvPr/>
            </p:nvSpPr>
            <p:spPr bwMode="auto">
              <a:xfrm>
                <a:off x="2377720" y="3526693"/>
                <a:ext cx="1616430" cy="158572"/>
              </a:xfrm>
              <a:prstGeom prst="roundRect">
                <a:avLst>
                  <a:gd name="adj" fmla="val 16632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4" name="四角形: 角を丸くする 1163">
                <a:extLst>
                  <a:ext uri="{FF2B5EF4-FFF2-40B4-BE49-F238E27FC236}">
                    <a16:creationId xmlns:a16="http://schemas.microsoft.com/office/drawing/2014/main" id="{D5E63B34-F233-4DD6-ACCA-A92BA358BEBD}"/>
                  </a:ext>
                </a:extLst>
              </p:cNvPr>
              <p:cNvSpPr/>
              <p:nvPr/>
            </p:nvSpPr>
            <p:spPr bwMode="auto">
              <a:xfrm>
                <a:off x="2377720" y="356449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四角形: 角を丸くする 1164">
                <a:extLst>
                  <a:ext uri="{FF2B5EF4-FFF2-40B4-BE49-F238E27FC236}">
                    <a16:creationId xmlns:a16="http://schemas.microsoft.com/office/drawing/2014/main" id="{F5FE6C6E-269D-47EF-A56F-DC87E7F6A4C2}"/>
                  </a:ext>
                </a:extLst>
              </p:cNvPr>
              <p:cNvSpPr/>
              <p:nvPr/>
            </p:nvSpPr>
            <p:spPr bwMode="auto">
              <a:xfrm>
                <a:off x="2377720" y="354544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53" name="フリーフォーム: 図形 1152">
              <a:extLst>
                <a:ext uri="{FF2B5EF4-FFF2-40B4-BE49-F238E27FC236}">
                  <a16:creationId xmlns:a16="http://schemas.microsoft.com/office/drawing/2014/main" id="{96C01866-94C6-44AC-9ECC-1F2349965CD4}"/>
                </a:ext>
              </a:extLst>
            </p:cNvPr>
            <p:cNvSpPr/>
            <p:nvPr/>
          </p:nvSpPr>
          <p:spPr bwMode="auto">
            <a:xfrm rot="16200000">
              <a:off x="4760312" y="1384400"/>
              <a:ext cx="295508" cy="1070820"/>
            </a:xfrm>
            <a:custGeom>
              <a:avLst/>
              <a:gdLst>
                <a:gd name="connsiteX0" fmla="*/ 372491 w 372491"/>
                <a:gd name="connsiteY0" fmla="*/ 930988 h 996083"/>
                <a:gd name="connsiteX1" fmla="*/ 372491 w 372491"/>
                <a:gd name="connsiteY1" fmla="*/ 985170 h 996083"/>
                <a:gd name="connsiteX2" fmla="*/ 357038 w 372491"/>
                <a:gd name="connsiteY2" fmla="*/ 978459 h 996083"/>
                <a:gd name="connsiteX3" fmla="*/ 209234 w 372491"/>
                <a:gd name="connsiteY3" fmla="*/ 970178 h 996083"/>
                <a:gd name="connsiteX4" fmla="*/ 12162 w 372491"/>
                <a:gd name="connsiteY4" fmla="*/ 944939 h 996083"/>
                <a:gd name="connsiteX5" fmla="*/ 0 w 372491"/>
                <a:gd name="connsiteY5" fmla="*/ 944647 h 996083"/>
                <a:gd name="connsiteX6" fmla="*/ 0 w 372491"/>
                <a:gd name="connsiteY6" fmla="*/ 890147 h 996083"/>
                <a:gd name="connsiteX7" fmla="*/ 12162 w 372491"/>
                <a:gd name="connsiteY7" fmla="*/ 890439 h 996083"/>
                <a:gd name="connsiteX8" fmla="*/ 209234 w 372491"/>
                <a:gd name="connsiteY8" fmla="*/ 915678 h 996083"/>
                <a:gd name="connsiteX9" fmla="*/ 340614 w 372491"/>
                <a:gd name="connsiteY9" fmla="*/ 915678 h 996083"/>
                <a:gd name="connsiteX10" fmla="*/ 372491 w 372491"/>
                <a:gd name="connsiteY10" fmla="*/ 832369 h 996083"/>
                <a:gd name="connsiteX11" fmla="*/ 372491 w 372491"/>
                <a:gd name="connsiteY11" fmla="*/ 886552 h 996083"/>
                <a:gd name="connsiteX12" fmla="*/ 357038 w 372491"/>
                <a:gd name="connsiteY12" fmla="*/ 879841 h 996083"/>
                <a:gd name="connsiteX13" fmla="*/ 209234 w 372491"/>
                <a:gd name="connsiteY13" fmla="*/ 871560 h 996083"/>
                <a:gd name="connsiteX14" fmla="*/ 12162 w 372491"/>
                <a:gd name="connsiteY14" fmla="*/ 846321 h 996083"/>
                <a:gd name="connsiteX15" fmla="*/ 0 w 372491"/>
                <a:gd name="connsiteY15" fmla="*/ 846028 h 996083"/>
                <a:gd name="connsiteX16" fmla="*/ 0 w 372491"/>
                <a:gd name="connsiteY16" fmla="*/ 791529 h 996083"/>
                <a:gd name="connsiteX17" fmla="*/ 12162 w 372491"/>
                <a:gd name="connsiteY17" fmla="*/ 791821 h 996083"/>
                <a:gd name="connsiteX18" fmla="*/ 209234 w 372491"/>
                <a:gd name="connsiteY18" fmla="*/ 817060 h 996083"/>
                <a:gd name="connsiteX19" fmla="*/ 340614 w 372491"/>
                <a:gd name="connsiteY19" fmla="*/ 817060 h 996083"/>
                <a:gd name="connsiteX20" fmla="*/ 372491 w 372491"/>
                <a:gd name="connsiteY20" fmla="*/ 733751 h 996083"/>
                <a:gd name="connsiteX21" fmla="*/ 372491 w 372491"/>
                <a:gd name="connsiteY21" fmla="*/ 787934 h 996083"/>
                <a:gd name="connsiteX22" fmla="*/ 357038 w 372491"/>
                <a:gd name="connsiteY22" fmla="*/ 781223 h 996083"/>
                <a:gd name="connsiteX23" fmla="*/ 209234 w 372491"/>
                <a:gd name="connsiteY23" fmla="*/ 772941 h 996083"/>
                <a:gd name="connsiteX24" fmla="*/ 12162 w 372491"/>
                <a:gd name="connsiteY24" fmla="*/ 747703 h 996083"/>
                <a:gd name="connsiteX25" fmla="*/ 0 w 372491"/>
                <a:gd name="connsiteY25" fmla="*/ 747410 h 996083"/>
                <a:gd name="connsiteX26" fmla="*/ 0 w 372491"/>
                <a:gd name="connsiteY26" fmla="*/ 692911 h 996083"/>
                <a:gd name="connsiteX27" fmla="*/ 12162 w 372491"/>
                <a:gd name="connsiteY27" fmla="*/ 693203 h 996083"/>
                <a:gd name="connsiteX28" fmla="*/ 209234 w 372491"/>
                <a:gd name="connsiteY28" fmla="*/ 718442 h 996083"/>
                <a:gd name="connsiteX29" fmla="*/ 340614 w 372491"/>
                <a:gd name="connsiteY29" fmla="*/ 718442 h 996083"/>
                <a:gd name="connsiteX30" fmla="*/ 372491 w 372491"/>
                <a:gd name="connsiteY30" fmla="*/ 635133 h 996083"/>
                <a:gd name="connsiteX31" fmla="*/ 372491 w 372491"/>
                <a:gd name="connsiteY31" fmla="*/ 689316 h 996083"/>
                <a:gd name="connsiteX32" fmla="*/ 357038 w 372491"/>
                <a:gd name="connsiteY32" fmla="*/ 682605 h 996083"/>
                <a:gd name="connsiteX33" fmla="*/ 209234 w 372491"/>
                <a:gd name="connsiteY33" fmla="*/ 674323 h 996083"/>
                <a:gd name="connsiteX34" fmla="*/ 12162 w 372491"/>
                <a:gd name="connsiteY34" fmla="*/ 649084 h 996083"/>
                <a:gd name="connsiteX35" fmla="*/ 0 w 372491"/>
                <a:gd name="connsiteY35" fmla="*/ 648792 h 996083"/>
                <a:gd name="connsiteX36" fmla="*/ 0 w 372491"/>
                <a:gd name="connsiteY36" fmla="*/ 594293 h 996083"/>
                <a:gd name="connsiteX37" fmla="*/ 12162 w 372491"/>
                <a:gd name="connsiteY37" fmla="*/ 594585 h 996083"/>
                <a:gd name="connsiteX38" fmla="*/ 209234 w 372491"/>
                <a:gd name="connsiteY38" fmla="*/ 619824 h 996083"/>
                <a:gd name="connsiteX39" fmla="*/ 340614 w 372491"/>
                <a:gd name="connsiteY39" fmla="*/ 619824 h 996083"/>
                <a:gd name="connsiteX40" fmla="*/ 372491 w 372491"/>
                <a:gd name="connsiteY40" fmla="*/ 536515 h 996083"/>
                <a:gd name="connsiteX41" fmla="*/ 372491 w 372491"/>
                <a:gd name="connsiteY41" fmla="*/ 590698 h 996083"/>
                <a:gd name="connsiteX42" fmla="*/ 357038 w 372491"/>
                <a:gd name="connsiteY42" fmla="*/ 583987 h 996083"/>
                <a:gd name="connsiteX43" fmla="*/ 209234 w 372491"/>
                <a:gd name="connsiteY43" fmla="*/ 575705 h 996083"/>
                <a:gd name="connsiteX44" fmla="*/ 12162 w 372491"/>
                <a:gd name="connsiteY44" fmla="*/ 550466 h 996083"/>
                <a:gd name="connsiteX45" fmla="*/ 0 w 372491"/>
                <a:gd name="connsiteY45" fmla="*/ 550174 h 996083"/>
                <a:gd name="connsiteX46" fmla="*/ 0 w 372491"/>
                <a:gd name="connsiteY46" fmla="*/ 495675 h 996083"/>
                <a:gd name="connsiteX47" fmla="*/ 12162 w 372491"/>
                <a:gd name="connsiteY47" fmla="*/ 495967 h 996083"/>
                <a:gd name="connsiteX48" fmla="*/ 209234 w 372491"/>
                <a:gd name="connsiteY48" fmla="*/ 521206 h 996083"/>
                <a:gd name="connsiteX49" fmla="*/ 340614 w 372491"/>
                <a:gd name="connsiteY49" fmla="*/ 521206 h 996083"/>
                <a:gd name="connsiteX50" fmla="*/ 372491 w 372491"/>
                <a:gd name="connsiteY50" fmla="*/ 435687 h 996083"/>
                <a:gd name="connsiteX51" fmla="*/ 372491 w 372491"/>
                <a:gd name="connsiteY51" fmla="*/ 489870 h 996083"/>
                <a:gd name="connsiteX52" fmla="*/ 357038 w 372491"/>
                <a:gd name="connsiteY52" fmla="*/ 483159 h 996083"/>
                <a:gd name="connsiteX53" fmla="*/ 209234 w 372491"/>
                <a:gd name="connsiteY53" fmla="*/ 474877 h 996083"/>
                <a:gd name="connsiteX54" fmla="*/ 12162 w 372491"/>
                <a:gd name="connsiteY54" fmla="*/ 449638 h 996083"/>
                <a:gd name="connsiteX55" fmla="*/ 0 w 372491"/>
                <a:gd name="connsiteY55" fmla="*/ 449346 h 996083"/>
                <a:gd name="connsiteX56" fmla="*/ 0 w 372491"/>
                <a:gd name="connsiteY56" fmla="*/ 394847 h 996083"/>
                <a:gd name="connsiteX57" fmla="*/ 12162 w 372491"/>
                <a:gd name="connsiteY57" fmla="*/ 395139 h 996083"/>
                <a:gd name="connsiteX58" fmla="*/ 209234 w 372491"/>
                <a:gd name="connsiteY58" fmla="*/ 420378 h 996083"/>
                <a:gd name="connsiteX59" fmla="*/ 340614 w 372491"/>
                <a:gd name="connsiteY59" fmla="*/ 420378 h 996083"/>
                <a:gd name="connsiteX60" fmla="*/ 372491 w 372491"/>
                <a:gd name="connsiteY60" fmla="*/ 337069 h 996083"/>
                <a:gd name="connsiteX61" fmla="*/ 372491 w 372491"/>
                <a:gd name="connsiteY61" fmla="*/ 391252 h 996083"/>
                <a:gd name="connsiteX62" fmla="*/ 357038 w 372491"/>
                <a:gd name="connsiteY62" fmla="*/ 384541 h 996083"/>
                <a:gd name="connsiteX63" fmla="*/ 209234 w 372491"/>
                <a:gd name="connsiteY63" fmla="*/ 376259 h 996083"/>
                <a:gd name="connsiteX64" fmla="*/ 12162 w 372491"/>
                <a:gd name="connsiteY64" fmla="*/ 351020 h 996083"/>
                <a:gd name="connsiteX65" fmla="*/ 0 w 372491"/>
                <a:gd name="connsiteY65" fmla="*/ 350728 h 996083"/>
                <a:gd name="connsiteX66" fmla="*/ 0 w 372491"/>
                <a:gd name="connsiteY66" fmla="*/ 296228 h 996083"/>
                <a:gd name="connsiteX67" fmla="*/ 12162 w 372491"/>
                <a:gd name="connsiteY67" fmla="*/ 296521 h 996083"/>
                <a:gd name="connsiteX68" fmla="*/ 209234 w 372491"/>
                <a:gd name="connsiteY68" fmla="*/ 321760 h 996083"/>
                <a:gd name="connsiteX69" fmla="*/ 340614 w 372491"/>
                <a:gd name="connsiteY69" fmla="*/ 321760 h 996083"/>
                <a:gd name="connsiteX70" fmla="*/ 372491 w 372491"/>
                <a:gd name="connsiteY70" fmla="*/ 238451 h 996083"/>
                <a:gd name="connsiteX71" fmla="*/ 372491 w 372491"/>
                <a:gd name="connsiteY71" fmla="*/ 292634 h 996083"/>
                <a:gd name="connsiteX72" fmla="*/ 357038 w 372491"/>
                <a:gd name="connsiteY72" fmla="*/ 285923 h 996083"/>
                <a:gd name="connsiteX73" fmla="*/ 209234 w 372491"/>
                <a:gd name="connsiteY73" fmla="*/ 277641 h 996083"/>
                <a:gd name="connsiteX74" fmla="*/ 12162 w 372491"/>
                <a:gd name="connsiteY74" fmla="*/ 252402 h 996083"/>
                <a:gd name="connsiteX75" fmla="*/ 0 w 372491"/>
                <a:gd name="connsiteY75" fmla="*/ 252110 h 996083"/>
                <a:gd name="connsiteX76" fmla="*/ 0 w 372491"/>
                <a:gd name="connsiteY76" fmla="*/ 197610 h 996083"/>
                <a:gd name="connsiteX77" fmla="*/ 12162 w 372491"/>
                <a:gd name="connsiteY77" fmla="*/ 197903 h 996083"/>
                <a:gd name="connsiteX78" fmla="*/ 209234 w 372491"/>
                <a:gd name="connsiteY78" fmla="*/ 223142 h 996083"/>
                <a:gd name="connsiteX79" fmla="*/ 340614 w 372491"/>
                <a:gd name="connsiteY79" fmla="*/ 223142 h 996083"/>
                <a:gd name="connsiteX80" fmla="*/ 372491 w 372491"/>
                <a:gd name="connsiteY80" fmla="*/ 139833 h 996083"/>
                <a:gd name="connsiteX81" fmla="*/ 372491 w 372491"/>
                <a:gd name="connsiteY81" fmla="*/ 194015 h 996083"/>
                <a:gd name="connsiteX82" fmla="*/ 357038 w 372491"/>
                <a:gd name="connsiteY82" fmla="*/ 187305 h 996083"/>
                <a:gd name="connsiteX83" fmla="*/ 209234 w 372491"/>
                <a:gd name="connsiteY83" fmla="*/ 179023 h 996083"/>
                <a:gd name="connsiteX84" fmla="*/ 12162 w 372491"/>
                <a:gd name="connsiteY84" fmla="*/ 153784 h 996083"/>
                <a:gd name="connsiteX85" fmla="*/ 0 w 372491"/>
                <a:gd name="connsiteY85" fmla="*/ 153492 h 996083"/>
                <a:gd name="connsiteX86" fmla="*/ 0 w 372491"/>
                <a:gd name="connsiteY86" fmla="*/ 98992 h 996083"/>
                <a:gd name="connsiteX87" fmla="*/ 12162 w 372491"/>
                <a:gd name="connsiteY87" fmla="*/ 99284 h 996083"/>
                <a:gd name="connsiteX88" fmla="*/ 209234 w 372491"/>
                <a:gd name="connsiteY88" fmla="*/ 124523 h 996083"/>
                <a:gd name="connsiteX89" fmla="*/ 340614 w 372491"/>
                <a:gd name="connsiteY89" fmla="*/ 124523 h 996083"/>
                <a:gd name="connsiteX90" fmla="*/ 372491 w 372491"/>
                <a:gd name="connsiteY90" fmla="*/ 41215 h 996083"/>
                <a:gd name="connsiteX91" fmla="*/ 372491 w 372491"/>
                <a:gd name="connsiteY91" fmla="*/ 95397 h 996083"/>
                <a:gd name="connsiteX92" fmla="*/ 357038 w 372491"/>
                <a:gd name="connsiteY92" fmla="*/ 88687 h 996083"/>
                <a:gd name="connsiteX93" fmla="*/ 209234 w 372491"/>
                <a:gd name="connsiteY93" fmla="*/ 80405 h 996083"/>
                <a:gd name="connsiteX94" fmla="*/ 12162 w 372491"/>
                <a:gd name="connsiteY94" fmla="*/ 55166 h 996083"/>
                <a:gd name="connsiteX95" fmla="*/ 0 w 372491"/>
                <a:gd name="connsiteY95" fmla="*/ 54874 h 996083"/>
                <a:gd name="connsiteX96" fmla="*/ 0 w 372491"/>
                <a:gd name="connsiteY96" fmla="*/ 374 h 996083"/>
                <a:gd name="connsiteX97" fmla="*/ 12162 w 372491"/>
                <a:gd name="connsiteY97" fmla="*/ 666 h 996083"/>
                <a:gd name="connsiteX98" fmla="*/ 209234 w 372491"/>
                <a:gd name="connsiteY98" fmla="*/ 25905 h 996083"/>
                <a:gd name="connsiteX99" fmla="*/ 340614 w 372491"/>
                <a:gd name="connsiteY99" fmla="*/ 25905 h 996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372491" h="996083">
                  <a:moveTo>
                    <a:pt x="372491" y="930988"/>
                  </a:moveTo>
                  <a:lnTo>
                    <a:pt x="372491" y="985170"/>
                  </a:lnTo>
                  <a:lnTo>
                    <a:pt x="357038" y="978459"/>
                  </a:lnTo>
                  <a:cubicBezTo>
                    <a:pt x="307769" y="954403"/>
                    <a:pt x="258501" y="919699"/>
                    <a:pt x="209234" y="970178"/>
                  </a:cubicBezTo>
                  <a:cubicBezTo>
                    <a:pt x="143543" y="1037482"/>
                    <a:pt x="77853" y="953352"/>
                    <a:pt x="12162" y="944939"/>
                  </a:cubicBezTo>
                  <a:lnTo>
                    <a:pt x="0" y="944647"/>
                  </a:lnTo>
                  <a:lnTo>
                    <a:pt x="0" y="890147"/>
                  </a:lnTo>
                  <a:lnTo>
                    <a:pt x="12162" y="890439"/>
                  </a:lnTo>
                  <a:cubicBezTo>
                    <a:pt x="77853" y="898852"/>
                    <a:pt x="143543" y="982983"/>
                    <a:pt x="209234" y="915678"/>
                  </a:cubicBezTo>
                  <a:cubicBezTo>
                    <a:pt x="253027" y="870808"/>
                    <a:pt x="296821" y="893243"/>
                    <a:pt x="340614" y="915678"/>
                  </a:cubicBezTo>
                  <a:close/>
                  <a:moveTo>
                    <a:pt x="372491" y="832369"/>
                  </a:moveTo>
                  <a:lnTo>
                    <a:pt x="372491" y="886552"/>
                  </a:lnTo>
                  <a:lnTo>
                    <a:pt x="357038" y="879841"/>
                  </a:lnTo>
                  <a:cubicBezTo>
                    <a:pt x="307769" y="855785"/>
                    <a:pt x="258501" y="821081"/>
                    <a:pt x="209234" y="871560"/>
                  </a:cubicBezTo>
                  <a:cubicBezTo>
                    <a:pt x="143543" y="938864"/>
                    <a:pt x="77853" y="854734"/>
                    <a:pt x="12162" y="846321"/>
                  </a:cubicBezTo>
                  <a:lnTo>
                    <a:pt x="0" y="846028"/>
                  </a:lnTo>
                  <a:lnTo>
                    <a:pt x="0" y="791529"/>
                  </a:lnTo>
                  <a:lnTo>
                    <a:pt x="12162" y="791821"/>
                  </a:lnTo>
                  <a:cubicBezTo>
                    <a:pt x="77853" y="800234"/>
                    <a:pt x="143543" y="884365"/>
                    <a:pt x="209234" y="817060"/>
                  </a:cubicBezTo>
                  <a:cubicBezTo>
                    <a:pt x="253027" y="772190"/>
                    <a:pt x="296821" y="794625"/>
                    <a:pt x="340614" y="817060"/>
                  </a:cubicBezTo>
                  <a:close/>
                  <a:moveTo>
                    <a:pt x="372491" y="733751"/>
                  </a:moveTo>
                  <a:lnTo>
                    <a:pt x="372491" y="787934"/>
                  </a:lnTo>
                  <a:lnTo>
                    <a:pt x="357038" y="781223"/>
                  </a:lnTo>
                  <a:cubicBezTo>
                    <a:pt x="307769" y="757167"/>
                    <a:pt x="258501" y="722463"/>
                    <a:pt x="209234" y="772941"/>
                  </a:cubicBezTo>
                  <a:cubicBezTo>
                    <a:pt x="143543" y="840246"/>
                    <a:pt x="77853" y="756116"/>
                    <a:pt x="12162" y="747703"/>
                  </a:cubicBezTo>
                  <a:lnTo>
                    <a:pt x="0" y="747410"/>
                  </a:lnTo>
                  <a:lnTo>
                    <a:pt x="0" y="692911"/>
                  </a:lnTo>
                  <a:lnTo>
                    <a:pt x="12162" y="693203"/>
                  </a:lnTo>
                  <a:cubicBezTo>
                    <a:pt x="77853" y="701616"/>
                    <a:pt x="143543" y="785747"/>
                    <a:pt x="209234" y="718442"/>
                  </a:cubicBezTo>
                  <a:cubicBezTo>
                    <a:pt x="253027" y="673572"/>
                    <a:pt x="296821" y="696007"/>
                    <a:pt x="340614" y="718442"/>
                  </a:cubicBezTo>
                  <a:close/>
                  <a:moveTo>
                    <a:pt x="372491" y="635133"/>
                  </a:moveTo>
                  <a:lnTo>
                    <a:pt x="372491" y="689316"/>
                  </a:lnTo>
                  <a:lnTo>
                    <a:pt x="357038" y="682605"/>
                  </a:lnTo>
                  <a:cubicBezTo>
                    <a:pt x="307769" y="658549"/>
                    <a:pt x="258501" y="623845"/>
                    <a:pt x="209234" y="674323"/>
                  </a:cubicBezTo>
                  <a:cubicBezTo>
                    <a:pt x="143543" y="741628"/>
                    <a:pt x="77853" y="657497"/>
                    <a:pt x="12162" y="649084"/>
                  </a:cubicBezTo>
                  <a:lnTo>
                    <a:pt x="0" y="648792"/>
                  </a:lnTo>
                  <a:lnTo>
                    <a:pt x="0" y="594293"/>
                  </a:lnTo>
                  <a:lnTo>
                    <a:pt x="12162" y="594585"/>
                  </a:lnTo>
                  <a:cubicBezTo>
                    <a:pt x="77853" y="602998"/>
                    <a:pt x="143543" y="687129"/>
                    <a:pt x="209234" y="619824"/>
                  </a:cubicBezTo>
                  <a:cubicBezTo>
                    <a:pt x="253027" y="574954"/>
                    <a:pt x="296821" y="597389"/>
                    <a:pt x="340614" y="619824"/>
                  </a:cubicBezTo>
                  <a:close/>
                  <a:moveTo>
                    <a:pt x="372491" y="536515"/>
                  </a:moveTo>
                  <a:lnTo>
                    <a:pt x="372491" y="590698"/>
                  </a:lnTo>
                  <a:lnTo>
                    <a:pt x="357038" y="583987"/>
                  </a:lnTo>
                  <a:cubicBezTo>
                    <a:pt x="307769" y="559931"/>
                    <a:pt x="258501" y="525227"/>
                    <a:pt x="209234" y="575705"/>
                  </a:cubicBezTo>
                  <a:cubicBezTo>
                    <a:pt x="143543" y="643010"/>
                    <a:pt x="77853" y="558879"/>
                    <a:pt x="12162" y="550466"/>
                  </a:cubicBezTo>
                  <a:lnTo>
                    <a:pt x="0" y="550174"/>
                  </a:lnTo>
                  <a:lnTo>
                    <a:pt x="0" y="495675"/>
                  </a:lnTo>
                  <a:lnTo>
                    <a:pt x="12162" y="495967"/>
                  </a:lnTo>
                  <a:cubicBezTo>
                    <a:pt x="77853" y="504380"/>
                    <a:pt x="143543" y="588511"/>
                    <a:pt x="209234" y="521206"/>
                  </a:cubicBezTo>
                  <a:cubicBezTo>
                    <a:pt x="253027" y="476335"/>
                    <a:pt x="296821" y="498771"/>
                    <a:pt x="340614" y="521206"/>
                  </a:cubicBezTo>
                  <a:close/>
                  <a:moveTo>
                    <a:pt x="372491" y="435687"/>
                  </a:moveTo>
                  <a:lnTo>
                    <a:pt x="372491" y="489870"/>
                  </a:lnTo>
                  <a:lnTo>
                    <a:pt x="357038" y="483159"/>
                  </a:lnTo>
                  <a:cubicBezTo>
                    <a:pt x="307769" y="459103"/>
                    <a:pt x="258501" y="424399"/>
                    <a:pt x="209234" y="474877"/>
                  </a:cubicBezTo>
                  <a:cubicBezTo>
                    <a:pt x="143543" y="542182"/>
                    <a:pt x="77853" y="458051"/>
                    <a:pt x="12162" y="449638"/>
                  </a:cubicBezTo>
                  <a:lnTo>
                    <a:pt x="0" y="449346"/>
                  </a:lnTo>
                  <a:lnTo>
                    <a:pt x="0" y="394847"/>
                  </a:lnTo>
                  <a:lnTo>
                    <a:pt x="12162" y="395139"/>
                  </a:lnTo>
                  <a:cubicBezTo>
                    <a:pt x="77853" y="403552"/>
                    <a:pt x="143543" y="487682"/>
                    <a:pt x="209234" y="420378"/>
                  </a:cubicBezTo>
                  <a:cubicBezTo>
                    <a:pt x="253027" y="375508"/>
                    <a:pt x="296821" y="397943"/>
                    <a:pt x="340614" y="420378"/>
                  </a:cubicBezTo>
                  <a:close/>
                  <a:moveTo>
                    <a:pt x="372491" y="337069"/>
                  </a:moveTo>
                  <a:lnTo>
                    <a:pt x="372491" y="391252"/>
                  </a:lnTo>
                  <a:lnTo>
                    <a:pt x="357038" y="384541"/>
                  </a:lnTo>
                  <a:cubicBezTo>
                    <a:pt x="307769" y="360485"/>
                    <a:pt x="258501" y="325781"/>
                    <a:pt x="209234" y="376259"/>
                  </a:cubicBezTo>
                  <a:cubicBezTo>
                    <a:pt x="143543" y="443564"/>
                    <a:pt x="77853" y="359433"/>
                    <a:pt x="12162" y="351020"/>
                  </a:cubicBezTo>
                  <a:lnTo>
                    <a:pt x="0" y="350728"/>
                  </a:lnTo>
                  <a:lnTo>
                    <a:pt x="0" y="296228"/>
                  </a:lnTo>
                  <a:lnTo>
                    <a:pt x="12162" y="296521"/>
                  </a:lnTo>
                  <a:cubicBezTo>
                    <a:pt x="77853" y="304934"/>
                    <a:pt x="143543" y="389064"/>
                    <a:pt x="209234" y="321760"/>
                  </a:cubicBezTo>
                  <a:cubicBezTo>
                    <a:pt x="253027" y="276890"/>
                    <a:pt x="296821" y="299325"/>
                    <a:pt x="340614" y="321760"/>
                  </a:cubicBezTo>
                  <a:close/>
                  <a:moveTo>
                    <a:pt x="372491" y="238451"/>
                  </a:moveTo>
                  <a:lnTo>
                    <a:pt x="372491" y="292634"/>
                  </a:lnTo>
                  <a:lnTo>
                    <a:pt x="357038" y="285923"/>
                  </a:lnTo>
                  <a:cubicBezTo>
                    <a:pt x="307769" y="261867"/>
                    <a:pt x="258501" y="227163"/>
                    <a:pt x="209234" y="277641"/>
                  </a:cubicBezTo>
                  <a:cubicBezTo>
                    <a:pt x="143543" y="344946"/>
                    <a:pt x="77853" y="260815"/>
                    <a:pt x="12162" y="252402"/>
                  </a:cubicBezTo>
                  <a:lnTo>
                    <a:pt x="0" y="252110"/>
                  </a:lnTo>
                  <a:lnTo>
                    <a:pt x="0" y="197610"/>
                  </a:lnTo>
                  <a:lnTo>
                    <a:pt x="12162" y="197903"/>
                  </a:lnTo>
                  <a:cubicBezTo>
                    <a:pt x="77853" y="206316"/>
                    <a:pt x="143543" y="290446"/>
                    <a:pt x="209234" y="223142"/>
                  </a:cubicBezTo>
                  <a:cubicBezTo>
                    <a:pt x="253027" y="178272"/>
                    <a:pt x="296821" y="200707"/>
                    <a:pt x="340614" y="223142"/>
                  </a:cubicBezTo>
                  <a:close/>
                  <a:moveTo>
                    <a:pt x="372491" y="139833"/>
                  </a:moveTo>
                  <a:lnTo>
                    <a:pt x="372491" y="194015"/>
                  </a:lnTo>
                  <a:lnTo>
                    <a:pt x="357038" y="187305"/>
                  </a:lnTo>
                  <a:cubicBezTo>
                    <a:pt x="307769" y="163248"/>
                    <a:pt x="258501" y="128545"/>
                    <a:pt x="209234" y="179023"/>
                  </a:cubicBezTo>
                  <a:cubicBezTo>
                    <a:pt x="143543" y="246328"/>
                    <a:pt x="77853" y="162197"/>
                    <a:pt x="12162" y="153784"/>
                  </a:cubicBezTo>
                  <a:lnTo>
                    <a:pt x="0" y="153492"/>
                  </a:lnTo>
                  <a:lnTo>
                    <a:pt x="0" y="98992"/>
                  </a:lnTo>
                  <a:lnTo>
                    <a:pt x="12162" y="99284"/>
                  </a:lnTo>
                  <a:cubicBezTo>
                    <a:pt x="77853" y="107697"/>
                    <a:pt x="143543" y="191828"/>
                    <a:pt x="209234" y="124523"/>
                  </a:cubicBezTo>
                  <a:cubicBezTo>
                    <a:pt x="253027" y="79654"/>
                    <a:pt x="296821" y="102089"/>
                    <a:pt x="340614" y="124523"/>
                  </a:cubicBezTo>
                  <a:close/>
                  <a:moveTo>
                    <a:pt x="372491" y="41215"/>
                  </a:moveTo>
                  <a:lnTo>
                    <a:pt x="372491" y="95397"/>
                  </a:lnTo>
                  <a:lnTo>
                    <a:pt x="357038" y="88687"/>
                  </a:lnTo>
                  <a:cubicBezTo>
                    <a:pt x="307769" y="64630"/>
                    <a:pt x="258501" y="29926"/>
                    <a:pt x="209234" y="80405"/>
                  </a:cubicBezTo>
                  <a:cubicBezTo>
                    <a:pt x="143543" y="147709"/>
                    <a:pt x="77853" y="63579"/>
                    <a:pt x="12162" y="55166"/>
                  </a:cubicBezTo>
                  <a:lnTo>
                    <a:pt x="0" y="54874"/>
                  </a:lnTo>
                  <a:lnTo>
                    <a:pt x="0" y="374"/>
                  </a:lnTo>
                  <a:lnTo>
                    <a:pt x="12162" y="666"/>
                  </a:lnTo>
                  <a:cubicBezTo>
                    <a:pt x="77853" y="9079"/>
                    <a:pt x="143543" y="93210"/>
                    <a:pt x="209234" y="25905"/>
                  </a:cubicBezTo>
                  <a:cubicBezTo>
                    <a:pt x="253027" y="-18965"/>
                    <a:pt x="296821" y="3470"/>
                    <a:pt x="340614" y="25905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166" name="グループ化 1165">
            <a:extLst>
              <a:ext uri="{FF2B5EF4-FFF2-40B4-BE49-F238E27FC236}">
                <a16:creationId xmlns:a16="http://schemas.microsoft.com/office/drawing/2014/main" id="{C6F6B4E7-AD52-4D62-90C8-D3F168F31F62}"/>
              </a:ext>
            </a:extLst>
          </p:cNvPr>
          <p:cNvGrpSpPr/>
          <p:nvPr/>
        </p:nvGrpSpPr>
        <p:grpSpPr>
          <a:xfrm>
            <a:off x="501874" y="3028581"/>
            <a:ext cx="1415379" cy="1055549"/>
            <a:chOff x="501874" y="3054218"/>
            <a:chExt cx="1415379" cy="1055549"/>
          </a:xfrm>
        </p:grpSpPr>
        <p:grpSp>
          <p:nvGrpSpPr>
            <p:cNvPr id="1167" name="グループ化 1166">
              <a:extLst>
                <a:ext uri="{FF2B5EF4-FFF2-40B4-BE49-F238E27FC236}">
                  <a16:creationId xmlns:a16="http://schemas.microsoft.com/office/drawing/2014/main" id="{3411BB80-2647-438B-9F50-292D3E4B4E6F}"/>
                </a:ext>
              </a:extLst>
            </p:cNvPr>
            <p:cNvGrpSpPr/>
            <p:nvPr/>
          </p:nvGrpSpPr>
          <p:grpSpPr>
            <a:xfrm>
              <a:off x="501874" y="3054218"/>
              <a:ext cx="1415379" cy="705528"/>
              <a:chOff x="7968335" y="-1159330"/>
              <a:chExt cx="2015632" cy="793358"/>
            </a:xfrm>
            <a:solidFill>
              <a:schemeClr val="bg1">
                <a:lumMod val="95000"/>
              </a:schemeClr>
            </a:solidFill>
          </p:grpSpPr>
          <p:sp>
            <p:nvSpPr>
              <p:cNvPr id="1176" name="四角形: 角を丸くする 1175">
                <a:extLst>
                  <a:ext uri="{FF2B5EF4-FFF2-40B4-BE49-F238E27FC236}">
                    <a16:creationId xmlns:a16="http://schemas.microsoft.com/office/drawing/2014/main" id="{1FE84F3C-C5B0-4005-BC0F-D84BCFF74DEC}"/>
                  </a:ext>
                </a:extLst>
              </p:cNvPr>
              <p:cNvSpPr/>
              <p:nvPr/>
            </p:nvSpPr>
            <p:spPr bwMode="auto">
              <a:xfrm>
                <a:off x="7968335" y="-1159330"/>
                <a:ext cx="2015632" cy="793358"/>
              </a:xfrm>
              <a:prstGeom prst="roundRect">
                <a:avLst>
                  <a:gd name="adj" fmla="val 10264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7" name="四角形: 角を丸くする 1176">
                <a:extLst>
                  <a:ext uri="{FF2B5EF4-FFF2-40B4-BE49-F238E27FC236}">
                    <a16:creationId xmlns:a16="http://schemas.microsoft.com/office/drawing/2014/main" id="{31849FFC-D7AB-4D13-A9E4-BDEDC18BF94B}"/>
                  </a:ext>
                </a:extLst>
              </p:cNvPr>
              <p:cNvSpPr/>
              <p:nvPr/>
            </p:nvSpPr>
            <p:spPr bwMode="auto">
              <a:xfrm flipV="1">
                <a:off x="8029187" y="-1135976"/>
                <a:ext cx="1893928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8" name="四角形: 角を丸くする 1177">
                <a:extLst>
                  <a:ext uri="{FF2B5EF4-FFF2-40B4-BE49-F238E27FC236}">
                    <a16:creationId xmlns:a16="http://schemas.microsoft.com/office/drawing/2014/main" id="{5984095C-5699-420A-88D7-C72ED4C977FF}"/>
                  </a:ext>
                </a:extLst>
              </p:cNvPr>
              <p:cNvSpPr/>
              <p:nvPr/>
            </p:nvSpPr>
            <p:spPr bwMode="auto">
              <a:xfrm>
                <a:off x="7991313" y="-1047267"/>
                <a:ext cx="1969678" cy="574677"/>
              </a:xfrm>
              <a:prstGeom prst="roundRect">
                <a:avLst>
                  <a:gd name="adj" fmla="val 3196"/>
                </a:avLst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9" name="フリーフォーム: 図形 1178">
                <a:extLst>
                  <a:ext uri="{FF2B5EF4-FFF2-40B4-BE49-F238E27FC236}">
                    <a16:creationId xmlns:a16="http://schemas.microsoft.com/office/drawing/2014/main" id="{E8950036-1468-4303-9ED8-356D340382CD}"/>
                  </a:ext>
                </a:extLst>
              </p:cNvPr>
              <p:cNvSpPr/>
              <p:nvPr/>
            </p:nvSpPr>
            <p:spPr bwMode="auto">
              <a:xfrm>
                <a:off x="8026012" y="-432865"/>
                <a:ext cx="1900278" cy="66893"/>
              </a:xfrm>
              <a:custGeom>
                <a:avLst/>
                <a:gdLst>
                  <a:gd name="connsiteX0" fmla="*/ 29256 w 1900278"/>
                  <a:gd name="connsiteY0" fmla="*/ 0 h 66893"/>
                  <a:gd name="connsiteX1" fmla="*/ 1871022 w 1900278"/>
                  <a:gd name="connsiteY1" fmla="*/ 0 h 66893"/>
                  <a:gd name="connsiteX2" fmla="*/ 1900278 w 1900278"/>
                  <a:gd name="connsiteY2" fmla="*/ 29256 h 66893"/>
                  <a:gd name="connsiteX3" fmla="*/ 1900278 w 1900278"/>
                  <a:gd name="connsiteY3" fmla="*/ 62098 h 66893"/>
                  <a:gd name="connsiteX4" fmla="*/ 1876525 w 1900278"/>
                  <a:gd name="connsiteY4" fmla="*/ 66893 h 66893"/>
                  <a:gd name="connsiteX5" fmla="*/ 23753 w 1900278"/>
                  <a:gd name="connsiteY5" fmla="*/ 66893 h 66893"/>
                  <a:gd name="connsiteX6" fmla="*/ 0 w 1900278"/>
                  <a:gd name="connsiteY6" fmla="*/ 62098 h 66893"/>
                  <a:gd name="connsiteX7" fmla="*/ 0 w 1900278"/>
                  <a:gd name="connsiteY7" fmla="*/ 29256 h 66893"/>
                  <a:gd name="connsiteX8" fmla="*/ 29256 w 1900278"/>
                  <a:gd name="connsiteY8" fmla="*/ 0 h 66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00278" h="66893">
                    <a:moveTo>
                      <a:pt x="29256" y="0"/>
                    </a:moveTo>
                    <a:lnTo>
                      <a:pt x="1871022" y="0"/>
                    </a:lnTo>
                    <a:cubicBezTo>
                      <a:pt x="1887180" y="0"/>
                      <a:pt x="1900278" y="13098"/>
                      <a:pt x="1900278" y="29256"/>
                    </a:cubicBezTo>
                    <a:lnTo>
                      <a:pt x="1900278" y="62098"/>
                    </a:lnTo>
                    <a:lnTo>
                      <a:pt x="1876525" y="66893"/>
                    </a:lnTo>
                    <a:lnTo>
                      <a:pt x="23753" y="66893"/>
                    </a:lnTo>
                    <a:lnTo>
                      <a:pt x="0" y="62098"/>
                    </a:lnTo>
                    <a:lnTo>
                      <a:pt x="0" y="29256"/>
                    </a:lnTo>
                    <a:cubicBezTo>
                      <a:pt x="0" y="13098"/>
                      <a:pt x="13098" y="0"/>
                      <a:pt x="2925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0" name="台形 1179">
                <a:extLst>
                  <a:ext uri="{FF2B5EF4-FFF2-40B4-BE49-F238E27FC236}">
                    <a16:creationId xmlns:a16="http://schemas.microsoft.com/office/drawing/2014/main" id="{B0EA7A51-131C-4F9D-B693-A7BF03FE334D}"/>
                  </a:ext>
                </a:extLst>
              </p:cNvPr>
              <p:cNvSpPr/>
              <p:nvPr/>
            </p:nvSpPr>
            <p:spPr bwMode="auto">
              <a:xfrm>
                <a:off x="8026012" y="-532641"/>
                <a:ext cx="1897103" cy="58256"/>
              </a:xfrm>
              <a:prstGeom prst="trapezoid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68" name="フリーフォーム: 図形 1167">
              <a:extLst>
                <a:ext uri="{FF2B5EF4-FFF2-40B4-BE49-F238E27FC236}">
                  <a16:creationId xmlns:a16="http://schemas.microsoft.com/office/drawing/2014/main" id="{6EA4FA15-7BDF-4889-AD75-7A72014E7298}"/>
                </a:ext>
              </a:extLst>
            </p:cNvPr>
            <p:cNvSpPr/>
            <p:nvPr/>
          </p:nvSpPr>
          <p:spPr bwMode="auto">
            <a:xfrm rot="16200000">
              <a:off x="1041526" y="3376623"/>
              <a:ext cx="372491" cy="1093797"/>
            </a:xfrm>
            <a:custGeom>
              <a:avLst/>
              <a:gdLst>
                <a:gd name="connsiteX0" fmla="*/ 396801 w 396801"/>
                <a:gd name="connsiteY0" fmla="*/ 1066045 h 1225322"/>
                <a:gd name="connsiteX1" fmla="*/ 396801 w 396801"/>
                <a:gd name="connsiteY1" fmla="*/ 1198620 h 1225322"/>
                <a:gd name="connsiteX2" fmla="*/ 380339 w 396801"/>
                <a:gd name="connsiteY2" fmla="*/ 1182200 h 1225322"/>
                <a:gd name="connsiteX3" fmla="*/ 222889 w 396801"/>
                <a:gd name="connsiteY3" fmla="*/ 1161936 h 1225322"/>
                <a:gd name="connsiteX4" fmla="*/ 12956 w 396801"/>
                <a:gd name="connsiteY4" fmla="*/ 1100181 h 1225322"/>
                <a:gd name="connsiteX5" fmla="*/ 0 w 396801"/>
                <a:gd name="connsiteY5" fmla="*/ 1099466 h 1225322"/>
                <a:gd name="connsiteX6" fmla="*/ 0 w 396801"/>
                <a:gd name="connsiteY6" fmla="*/ 966116 h 1225322"/>
                <a:gd name="connsiteX7" fmla="*/ 12956 w 396801"/>
                <a:gd name="connsiteY7" fmla="*/ 966831 h 1225322"/>
                <a:gd name="connsiteX8" fmla="*/ 222889 w 396801"/>
                <a:gd name="connsiteY8" fmla="*/ 1028586 h 1225322"/>
                <a:gd name="connsiteX9" fmla="*/ 362844 w 396801"/>
                <a:gd name="connsiteY9" fmla="*/ 1028586 h 1225322"/>
                <a:gd name="connsiteX10" fmla="*/ 396801 w 396801"/>
                <a:gd name="connsiteY10" fmla="*/ 824745 h 1225322"/>
                <a:gd name="connsiteX11" fmla="*/ 396801 w 396801"/>
                <a:gd name="connsiteY11" fmla="*/ 957320 h 1225322"/>
                <a:gd name="connsiteX12" fmla="*/ 380339 w 396801"/>
                <a:gd name="connsiteY12" fmla="*/ 940900 h 1225322"/>
                <a:gd name="connsiteX13" fmla="*/ 222889 w 396801"/>
                <a:gd name="connsiteY13" fmla="*/ 920636 h 1225322"/>
                <a:gd name="connsiteX14" fmla="*/ 12956 w 396801"/>
                <a:gd name="connsiteY14" fmla="*/ 858881 h 1225322"/>
                <a:gd name="connsiteX15" fmla="*/ 0 w 396801"/>
                <a:gd name="connsiteY15" fmla="*/ 858166 h 1225322"/>
                <a:gd name="connsiteX16" fmla="*/ 0 w 396801"/>
                <a:gd name="connsiteY16" fmla="*/ 724816 h 1225322"/>
                <a:gd name="connsiteX17" fmla="*/ 12956 w 396801"/>
                <a:gd name="connsiteY17" fmla="*/ 725531 h 1225322"/>
                <a:gd name="connsiteX18" fmla="*/ 222889 w 396801"/>
                <a:gd name="connsiteY18" fmla="*/ 787286 h 1225322"/>
                <a:gd name="connsiteX19" fmla="*/ 362844 w 396801"/>
                <a:gd name="connsiteY19" fmla="*/ 787286 h 1225322"/>
                <a:gd name="connsiteX20" fmla="*/ 396801 w 396801"/>
                <a:gd name="connsiteY20" fmla="*/ 583445 h 1225322"/>
                <a:gd name="connsiteX21" fmla="*/ 396801 w 396801"/>
                <a:gd name="connsiteY21" fmla="*/ 716020 h 1225322"/>
                <a:gd name="connsiteX22" fmla="*/ 380339 w 396801"/>
                <a:gd name="connsiteY22" fmla="*/ 699600 h 1225322"/>
                <a:gd name="connsiteX23" fmla="*/ 222889 w 396801"/>
                <a:gd name="connsiteY23" fmla="*/ 679336 h 1225322"/>
                <a:gd name="connsiteX24" fmla="*/ 12956 w 396801"/>
                <a:gd name="connsiteY24" fmla="*/ 617581 h 1225322"/>
                <a:gd name="connsiteX25" fmla="*/ 0 w 396801"/>
                <a:gd name="connsiteY25" fmla="*/ 616866 h 1225322"/>
                <a:gd name="connsiteX26" fmla="*/ 0 w 396801"/>
                <a:gd name="connsiteY26" fmla="*/ 483516 h 1225322"/>
                <a:gd name="connsiteX27" fmla="*/ 12956 w 396801"/>
                <a:gd name="connsiteY27" fmla="*/ 484231 h 1225322"/>
                <a:gd name="connsiteX28" fmla="*/ 222889 w 396801"/>
                <a:gd name="connsiteY28" fmla="*/ 545986 h 1225322"/>
                <a:gd name="connsiteX29" fmla="*/ 362844 w 396801"/>
                <a:gd name="connsiteY29" fmla="*/ 545986 h 1225322"/>
                <a:gd name="connsiteX30" fmla="*/ 396801 w 396801"/>
                <a:gd name="connsiteY30" fmla="*/ 342145 h 1225322"/>
                <a:gd name="connsiteX31" fmla="*/ 396801 w 396801"/>
                <a:gd name="connsiteY31" fmla="*/ 474720 h 1225322"/>
                <a:gd name="connsiteX32" fmla="*/ 380339 w 396801"/>
                <a:gd name="connsiteY32" fmla="*/ 458300 h 1225322"/>
                <a:gd name="connsiteX33" fmla="*/ 222889 w 396801"/>
                <a:gd name="connsiteY33" fmla="*/ 438036 h 1225322"/>
                <a:gd name="connsiteX34" fmla="*/ 12956 w 396801"/>
                <a:gd name="connsiteY34" fmla="*/ 376281 h 1225322"/>
                <a:gd name="connsiteX35" fmla="*/ 0 w 396801"/>
                <a:gd name="connsiteY35" fmla="*/ 375566 h 1225322"/>
                <a:gd name="connsiteX36" fmla="*/ 0 w 396801"/>
                <a:gd name="connsiteY36" fmla="*/ 242216 h 1225322"/>
                <a:gd name="connsiteX37" fmla="*/ 12956 w 396801"/>
                <a:gd name="connsiteY37" fmla="*/ 242931 h 1225322"/>
                <a:gd name="connsiteX38" fmla="*/ 222889 w 396801"/>
                <a:gd name="connsiteY38" fmla="*/ 304686 h 1225322"/>
                <a:gd name="connsiteX39" fmla="*/ 362844 w 396801"/>
                <a:gd name="connsiteY39" fmla="*/ 304686 h 1225322"/>
                <a:gd name="connsiteX40" fmla="*/ 396801 w 396801"/>
                <a:gd name="connsiteY40" fmla="*/ 100845 h 1225322"/>
                <a:gd name="connsiteX41" fmla="*/ 396801 w 396801"/>
                <a:gd name="connsiteY41" fmla="*/ 233420 h 1225322"/>
                <a:gd name="connsiteX42" fmla="*/ 380339 w 396801"/>
                <a:gd name="connsiteY42" fmla="*/ 217000 h 1225322"/>
                <a:gd name="connsiteX43" fmla="*/ 222889 w 396801"/>
                <a:gd name="connsiteY43" fmla="*/ 196736 h 1225322"/>
                <a:gd name="connsiteX44" fmla="*/ 12956 w 396801"/>
                <a:gd name="connsiteY44" fmla="*/ 134981 h 1225322"/>
                <a:gd name="connsiteX45" fmla="*/ 0 w 396801"/>
                <a:gd name="connsiteY45" fmla="*/ 134266 h 1225322"/>
                <a:gd name="connsiteX46" fmla="*/ 0 w 396801"/>
                <a:gd name="connsiteY46" fmla="*/ 916 h 1225322"/>
                <a:gd name="connsiteX47" fmla="*/ 12956 w 396801"/>
                <a:gd name="connsiteY47" fmla="*/ 1631 h 1225322"/>
                <a:gd name="connsiteX48" fmla="*/ 222889 w 396801"/>
                <a:gd name="connsiteY48" fmla="*/ 63386 h 1225322"/>
                <a:gd name="connsiteX49" fmla="*/ 362844 w 396801"/>
                <a:gd name="connsiteY49" fmla="*/ 63386 h 1225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96801" h="1225322">
                  <a:moveTo>
                    <a:pt x="396801" y="1066045"/>
                  </a:moveTo>
                  <a:lnTo>
                    <a:pt x="396801" y="1198620"/>
                  </a:lnTo>
                  <a:lnTo>
                    <a:pt x="380339" y="1182200"/>
                  </a:lnTo>
                  <a:cubicBezTo>
                    <a:pt x="327855" y="1123339"/>
                    <a:pt x="275372" y="1038425"/>
                    <a:pt x="222889" y="1161936"/>
                  </a:cubicBezTo>
                  <a:cubicBezTo>
                    <a:pt x="152911" y="1326618"/>
                    <a:pt x="82934" y="1120766"/>
                    <a:pt x="12956" y="1100181"/>
                  </a:cubicBezTo>
                  <a:lnTo>
                    <a:pt x="0" y="1099466"/>
                  </a:lnTo>
                  <a:lnTo>
                    <a:pt x="0" y="966116"/>
                  </a:lnTo>
                  <a:lnTo>
                    <a:pt x="12956" y="966831"/>
                  </a:lnTo>
                  <a:cubicBezTo>
                    <a:pt x="82934" y="987416"/>
                    <a:pt x="152911" y="1193268"/>
                    <a:pt x="222889" y="1028586"/>
                  </a:cubicBezTo>
                  <a:cubicBezTo>
                    <a:pt x="269540" y="918798"/>
                    <a:pt x="316192" y="973692"/>
                    <a:pt x="362844" y="1028586"/>
                  </a:cubicBezTo>
                  <a:close/>
                  <a:moveTo>
                    <a:pt x="396801" y="824745"/>
                  </a:moveTo>
                  <a:lnTo>
                    <a:pt x="396801" y="957320"/>
                  </a:lnTo>
                  <a:lnTo>
                    <a:pt x="380339" y="940900"/>
                  </a:lnTo>
                  <a:cubicBezTo>
                    <a:pt x="327855" y="882039"/>
                    <a:pt x="275372" y="797125"/>
                    <a:pt x="222889" y="920636"/>
                  </a:cubicBezTo>
                  <a:cubicBezTo>
                    <a:pt x="152911" y="1085318"/>
                    <a:pt x="82934" y="879466"/>
                    <a:pt x="12956" y="858881"/>
                  </a:cubicBezTo>
                  <a:lnTo>
                    <a:pt x="0" y="858166"/>
                  </a:lnTo>
                  <a:lnTo>
                    <a:pt x="0" y="724816"/>
                  </a:lnTo>
                  <a:lnTo>
                    <a:pt x="12956" y="725531"/>
                  </a:lnTo>
                  <a:cubicBezTo>
                    <a:pt x="82934" y="746116"/>
                    <a:pt x="152911" y="951968"/>
                    <a:pt x="222889" y="787286"/>
                  </a:cubicBezTo>
                  <a:cubicBezTo>
                    <a:pt x="269540" y="677498"/>
                    <a:pt x="316192" y="732392"/>
                    <a:pt x="362844" y="787286"/>
                  </a:cubicBezTo>
                  <a:close/>
                  <a:moveTo>
                    <a:pt x="396801" y="583445"/>
                  </a:moveTo>
                  <a:lnTo>
                    <a:pt x="396801" y="716020"/>
                  </a:lnTo>
                  <a:lnTo>
                    <a:pt x="380339" y="699600"/>
                  </a:lnTo>
                  <a:cubicBezTo>
                    <a:pt x="327855" y="640739"/>
                    <a:pt x="275372" y="555825"/>
                    <a:pt x="222889" y="679336"/>
                  </a:cubicBezTo>
                  <a:cubicBezTo>
                    <a:pt x="152911" y="844018"/>
                    <a:pt x="82934" y="638166"/>
                    <a:pt x="12956" y="617581"/>
                  </a:cubicBezTo>
                  <a:lnTo>
                    <a:pt x="0" y="616866"/>
                  </a:lnTo>
                  <a:lnTo>
                    <a:pt x="0" y="483516"/>
                  </a:lnTo>
                  <a:lnTo>
                    <a:pt x="12956" y="484231"/>
                  </a:lnTo>
                  <a:cubicBezTo>
                    <a:pt x="82934" y="504816"/>
                    <a:pt x="152911" y="710668"/>
                    <a:pt x="222889" y="545986"/>
                  </a:cubicBezTo>
                  <a:cubicBezTo>
                    <a:pt x="269540" y="436198"/>
                    <a:pt x="316192" y="491092"/>
                    <a:pt x="362844" y="545986"/>
                  </a:cubicBezTo>
                  <a:close/>
                  <a:moveTo>
                    <a:pt x="396801" y="342145"/>
                  </a:moveTo>
                  <a:lnTo>
                    <a:pt x="396801" y="474720"/>
                  </a:lnTo>
                  <a:lnTo>
                    <a:pt x="380339" y="458300"/>
                  </a:lnTo>
                  <a:cubicBezTo>
                    <a:pt x="327855" y="399439"/>
                    <a:pt x="275372" y="314525"/>
                    <a:pt x="222889" y="438036"/>
                  </a:cubicBezTo>
                  <a:cubicBezTo>
                    <a:pt x="152911" y="602718"/>
                    <a:pt x="82934" y="396866"/>
                    <a:pt x="12956" y="376281"/>
                  </a:cubicBezTo>
                  <a:lnTo>
                    <a:pt x="0" y="375566"/>
                  </a:lnTo>
                  <a:lnTo>
                    <a:pt x="0" y="242216"/>
                  </a:lnTo>
                  <a:lnTo>
                    <a:pt x="12956" y="242931"/>
                  </a:lnTo>
                  <a:cubicBezTo>
                    <a:pt x="82934" y="263516"/>
                    <a:pt x="152911" y="469368"/>
                    <a:pt x="222889" y="304686"/>
                  </a:cubicBezTo>
                  <a:cubicBezTo>
                    <a:pt x="269540" y="194898"/>
                    <a:pt x="316192" y="249792"/>
                    <a:pt x="362844" y="304686"/>
                  </a:cubicBezTo>
                  <a:close/>
                  <a:moveTo>
                    <a:pt x="396801" y="100845"/>
                  </a:moveTo>
                  <a:lnTo>
                    <a:pt x="396801" y="233420"/>
                  </a:lnTo>
                  <a:lnTo>
                    <a:pt x="380339" y="217000"/>
                  </a:lnTo>
                  <a:cubicBezTo>
                    <a:pt x="327855" y="158139"/>
                    <a:pt x="275372" y="73225"/>
                    <a:pt x="222889" y="196736"/>
                  </a:cubicBezTo>
                  <a:cubicBezTo>
                    <a:pt x="152911" y="361418"/>
                    <a:pt x="82934" y="155566"/>
                    <a:pt x="12956" y="134981"/>
                  </a:cubicBezTo>
                  <a:lnTo>
                    <a:pt x="0" y="134266"/>
                  </a:lnTo>
                  <a:lnTo>
                    <a:pt x="0" y="916"/>
                  </a:lnTo>
                  <a:lnTo>
                    <a:pt x="12956" y="1631"/>
                  </a:lnTo>
                  <a:cubicBezTo>
                    <a:pt x="82934" y="22216"/>
                    <a:pt x="152911" y="228068"/>
                    <a:pt x="222889" y="63386"/>
                  </a:cubicBezTo>
                  <a:cubicBezTo>
                    <a:pt x="269540" y="-46402"/>
                    <a:pt x="316192" y="8492"/>
                    <a:pt x="362844" y="63386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181" name="グループ化 1180">
            <a:extLst>
              <a:ext uri="{FF2B5EF4-FFF2-40B4-BE49-F238E27FC236}">
                <a16:creationId xmlns:a16="http://schemas.microsoft.com/office/drawing/2014/main" id="{FDC3ABF3-1763-437D-900A-07EA5367F94D}"/>
              </a:ext>
            </a:extLst>
          </p:cNvPr>
          <p:cNvGrpSpPr/>
          <p:nvPr/>
        </p:nvGrpSpPr>
        <p:grpSpPr>
          <a:xfrm>
            <a:off x="2257112" y="3028581"/>
            <a:ext cx="1613960" cy="1089421"/>
            <a:chOff x="2257112" y="3054218"/>
            <a:chExt cx="1613960" cy="1089421"/>
          </a:xfrm>
        </p:grpSpPr>
        <p:grpSp>
          <p:nvGrpSpPr>
            <p:cNvPr id="1182" name="グループ化 1181">
              <a:extLst>
                <a:ext uri="{FF2B5EF4-FFF2-40B4-BE49-F238E27FC236}">
                  <a16:creationId xmlns:a16="http://schemas.microsoft.com/office/drawing/2014/main" id="{B4A8EEAA-6AE7-4BFE-AC5E-77F674817DD2}"/>
                </a:ext>
              </a:extLst>
            </p:cNvPr>
            <p:cNvGrpSpPr/>
            <p:nvPr/>
          </p:nvGrpSpPr>
          <p:grpSpPr>
            <a:xfrm>
              <a:off x="2381949" y="3054218"/>
              <a:ext cx="1415379" cy="705528"/>
              <a:chOff x="7968335" y="-1159330"/>
              <a:chExt cx="2015632" cy="793358"/>
            </a:xfrm>
            <a:solidFill>
              <a:schemeClr val="bg1">
                <a:lumMod val="95000"/>
              </a:schemeClr>
            </a:solidFill>
          </p:grpSpPr>
          <p:sp>
            <p:nvSpPr>
              <p:cNvPr id="1187" name="四角形: 角を丸くする 1186">
                <a:extLst>
                  <a:ext uri="{FF2B5EF4-FFF2-40B4-BE49-F238E27FC236}">
                    <a16:creationId xmlns:a16="http://schemas.microsoft.com/office/drawing/2014/main" id="{1138264D-6E54-46AF-BE69-CE9384789955}"/>
                  </a:ext>
                </a:extLst>
              </p:cNvPr>
              <p:cNvSpPr/>
              <p:nvPr/>
            </p:nvSpPr>
            <p:spPr bwMode="auto">
              <a:xfrm>
                <a:off x="7968335" y="-1159330"/>
                <a:ext cx="2015632" cy="793358"/>
              </a:xfrm>
              <a:prstGeom prst="roundRect">
                <a:avLst>
                  <a:gd name="adj" fmla="val 10264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四角形: 角を丸くする 1187">
                <a:extLst>
                  <a:ext uri="{FF2B5EF4-FFF2-40B4-BE49-F238E27FC236}">
                    <a16:creationId xmlns:a16="http://schemas.microsoft.com/office/drawing/2014/main" id="{8DCD1C65-F89D-4557-907B-531BE8506970}"/>
                  </a:ext>
                </a:extLst>
              </p:cNvPr>
              <p:cNvSpPr/>
              <p:nvPr/>
            </p:nvSpPr>
            <p:spPr bwMode="auto">
              <a:xfrm flipV="1">
                <a:off x="8029187" y="-1135976"/>
                <a:ext cx="1893928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四角形: 角を丸くする 1188">
                <a:extLst>
                  <a:ext uri="{FF2B5EF4-FFF2-40B4-BE49-F238E27FC236}">
                    <a16:creationId xmlns:a16="http://schemas.microsoft.com/office/drawing/2014/main" id="{DD11F9B5-DD9F-468C-9D64-825F5FDFA7EC}"/>
                  </a:ext>
                </a:extLst>
              </p:cNvPr>
              <p:cNvSpPr/>
              <p:nvPr/>
            </p:nvSpPr>
            <p:spPr bwMode="auto">
              <a:xfrm>
                <a:off x="7991313" y="-1047267"/>
                <a:ext cx="1969678" cy="574677"/>
              </a:xfrm>
              <a:prstGeom prst="roundRect">
                <a:avLst>
                  <a:gd name="adj" fmla="val 3196"/>
                </a:avLst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0" name="フリーフォーム: 図形 1189">
                <a:extLst>
                  <a:ext uri="{FF2B5EF4-FFF2-40B4-BE49-F238E27FC236}">
                    <a16:creationId xmlns:a16="http://schemas.microsoft.com/office/drawing/2014/main" id="{6596C158-F9AA-4E21-A34E-5E4A979FE08D}"/>
                  </a:ext>
                </a:extLst>
              </p:cNvPr>
              <p:cNvSpPr/>
              <p:nvPr/>
            </p:nvSpPr>
            <p:spPr bwMode="auto">
              <a:xfrm>
                <a:off x="8026012" y="-432865"/>
                <a:ext cx="1900278" cy="66893"/>
              </a:xfrm>
              <a:custGeom>
                <a:avLst/>
                <a:gdLst>
                  <a:gd name="connsiteX0" fmla="*/ 29256 w 1900278"/>
                  <a:gd name="connsiteY0" fmla="*/ 0 h 66893"/>
                  <a:gd name="connsiteX1" fmla="*/ 1871022 w 1900278"/>
                  <a:gd name="connsiteY1" fmla="*/ 0 h 66893"/>
                  <a:gd name="connsiteX2" fmla="*/ 1900278 w 1900278"/>
                  <a:gd name="connsiteY2" fmla="*/ 29256 h 66893"/>
                  <a:gd name="connsiteX3" fmla="*/ 1900278 w 1900278"/>
                  <a:gd name="connsiteY3" fmla="*/ 62098 h 66893"/>
                  <a:gd name="connsiteX4" fmla="*/ 1876525 w 1900278"/>
                  <a:gd name="connsiteY4" fmla="*/ 66893 h 66893"/>
                  <a:gd name="connsiteX5" fmla="*/ 23753 w 1900278"/>
                  <a:gd name="connsiteY5" fmla="*/ 66893 h 66893"/>
                  <a:gd name="connsiteX6" fmla="*/ 0 w 1900278"/>
                  <a:gd name="connsiteY6" fmla="*/ 62098 h 66893"/>
                  <a:gd name="connsiteX7" fmla="*/ 0 w 1900278"/>
                  <a:gd name="connsiteY7" fmla="*/ 29256 h 66893"/>
                  <a:gd name="connsiteX8" fmla="*/ 29256 w 1900278"/>
                  <a:gd name="connsiteY8" fmla="*/ 0 h 66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00278" h="66893">
                    <a:moveTo>
                      <a:pt x="29256" y="0"/>
                    </a:moveTo>
                    <a:lnTo>
                      <a:pt x="1871022" y="0"/>
                    </a:lnTo>
                    <a:cubicBezTo>
                      <a:pt x="1887180" y="0"/>
                      <a:pt x="1900278" y="13098"/>
                      <a:pt x="1900278" y="29256"/>
                    </a:cubicBezTo>
                    <a:lnTo>
                      <a:pt x="1900278" y="62098"/>
                    </a:lnTo>
                    <a:lnTo>
                      <a:pt x="1876525" y="66893"/>
                    </a:lnTo>
                    <a:lnTo>
                      <a:pt x="23753" y="66893"/>
                    </a:lnTo>
                    <a:lnTo>
                      <a:pt x="0" y="62098"/>
                    </a:lnTo>
                    <a:lnTo>
                      <a:pt x="0" y="29256"/>
                    </a:lnTo>
                    <a:cubicBezTo>
                      <a:pt x="0" y="13098"/>
                      <a:pt x="13098" y="0"/>
                      <a:pt x="2925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1" name="台形 1190">
                <a:extLst>
                  <a:ext uri="{FF2B5EF4-FFF2-40B4-BE49-F238E27FC236}">
                    <a16:creationId xmlns:a16="http://schemas.microsoft.com/office/drawing/2014/main" id="{5CEB2304-2A54-436C-A5B6-D1623BAD62EF}"/>
                  </a:ext>
                </a:extLst>
              </p:cNvPr>
              <p:cNvSpPr/>
              <p:nvPr/>
            </p:nvSpPr>
            <p:spPr bwMode="auto">
              <a:xfrm>
                <a:off x="8026012" y="-532641"/>
                <a:ext cx="1897103" cy="58256"/>
              </a:xfrm>
              <a:prstGeom prst="trapezoid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83" name="フリーフォーム: 図形 1182">
              <a:extLst>
                <a:ext uri="{FF2B5EF4-FFF2-40B4-BE49-F238E27FC236}">
                  <a16:creationId xmlns:a16="http://schemas.microsoft.com/office/drawing/2014/main" id="{FDEC13D1-838F-4A90-B921-56372F6E947C}"/>
                </a:ext>
              </a:extLst>
            </p:cNvPr>
            <p:cNvSpPr/>
            <p:nvPr/>
          </p:nvSpPr>
          <p:spPr bwMode="auto">
            <a:xfrm>
              <a:off x="2257112" y="3738957"/>
              <a:ext cx="1613960" cy="404682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92" name="グループ化 1191">
            <a:extLst>
              <a:ext uri="{FF2B5EF4-FFF2-40B4-BE49-F238E27FC236}">
                <a16:creationId xmlns:a16="http://schemas.microsoft.com/office/drawing/2014/main" id="{904ABAD4-80F0-43E6-AA32-C2959674D06E}"/>
              </a:ext>
            </a:extLst>
          </p:cNvPr>
          <p:cNvGrpSpPr/>
          <p:nvPr/>
        </p:nvGrpSpPr>
        <p:grpSpPr>
          <a:xfrm>
            <a:off x="4247526" y="3028581"/>
            <a:ext cx="1415379" cy="984732"/>
            <a:chOff x="4247526" y="3054218"/>
            <a:chExt cx="1415379" cy="984732"/>
          </a:xfrm>
        </p:grpSpPr>
        <p:grpSp>
          <p:nvGrpSpPr>
            <p:cNvPr id="1193" name="グループ化 1192">
              <a:extLst>
                <a:ext uri="{FF2B5EF4-FFF2-40B4-BE49-F238E27FC236}">
                  <a16:creationId xmlns:a16="http://schemas.microsoft.com/office/drawing/2014/main" id="{47EFE143-98EF-430F-B895-4B789713E862}"/>
                </a:ext>
              </a:extLst>
            </p:cNvPr>
            <p:cNvGrpSpPr/>
            <p:nvPr/>
          </p:nvGrpSpPr>
          <p:grpSpPr>
            <a:xfrm>
              <a:off x="4247526" y="3054218"/>
              <a:ext cx="1415379" cy="705528"/>
              <a:chOff x="7968335" y="-1159330"/>
              <a:chExt cx="2015632" cy="793358"/>
            </a:xfrm>
            <a:solidFill>
              <a:schemeClr val="bg1">
                <a:lumMod val="95000"/>
              </a:schemeClr>
            </a:solidFill>
          </p:grpSpPr>
          <p:sp>
            <p:nvSpPr>
              <p:cNvPr id="1198" name="四角形: 角を丸くする 1197">
                <a:extLst>
                  <a:ext uri="{FF2B5EF4-FFF2-40B4-BE49-F238E27FC236}">
                    <a16:creationId xmlns:a16="http://schemas.microsoft.com/office/drawing/2014/main" id="{27FC23C2-AD7C-413D-847F-2901172B6B0A}"/>
                  </a:ext>
                </a:extLst>
              </p:cNvPr>
              <p:cNvSpPr/>
              <p:nvPr/>
            </p:nvSpPr>
            <p:spPr bwMode="auto">
              <a:xfrm>
                <a:off x="7968335" y="-1159330"/>
                <a:ext cx="2015632" cy="793358"/>
              </a:xfrm>
              <a:prstGeom prst="roundRect">
                <a:avLst>
                  <a:gd name="adj" fmla="val 10264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9" name="四角形: 角を丸くする 1198">
                <a:extLst>
                  <a:ext uri="{FF2B5EF4-FFF2-40B4-BE49-F238E27FC236}">
                    <a16:creationId xmlns:a16="http://schemas.microsoft.com/office/drawing/2014/main" id="{B7C11195-04EB-410F-8E41-EFCB3CA472A7}"/>
                  </a:ext>
                </a:extLst>
              </p:cNvPr>
              <p:cNvSpPr/>
              <p:nvPr/>
            </p:nvSpPr>
            <p:spPr bwMode="auto">
              <a:xfrm flipV="1">
                <a:off x="8029187" y="-1135976"/>
                <a:ext cx="1893928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0" name="四角形: 角を丸くする 1199">
                <a:extLst>
                  <a:ext uri="{FF2B5EF4-FFF2-40B4-BE49-F238E27FC236}">
                    <a16:creationId xmlns:a16="http://schemas.microsoft.com/office/drawing/2014/main" id="{D5AD8311-1CB2-4ECF-893E-3E0F835CA9C6}"/>
                  </a:ext>
                </a:extLst>
              </p:cNvPr>
              <p:cNvSpPr/>
              <p:nvPr/>
            </p:nvSpPr>
            <p:spPr bwMode="auto">
              <a:xfrm>
                <a:off x="7991313" y="-1047267"/>
                <a:ext cx="1969678" cy="574677"/>
              </a:xfrm>
              <a:prstGeom prst="roundRect">
                <a:avLst>
                  <a:gd name="adj" fmla="val 3196"/>
                </a:avLst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1" name="フリーフォーム: 図形 1200">
                <a:extLst>
                  <a:ext uri="{FF2B5EF4-FFF2-40B4-BE49-F238E27FC236}">
                    <a16:creationId xmlns:a16="http://schemas.microsoft.com/office/drawing/2014/main" id="{5B0E440F-E709-4365-A9AC-77DD1C346EAE}"/>
                  </a:ext>
                </a:extLst>
              </p:cNvPr>
              <p:cNvSpPr/>
              <p:nvPr/>
            </p:nvSpPr>
            <p:spPr bwMode="auto">
              <a:xfrm>
                <a:off x="8026012" y="-432865"/>
                <a:ext cx="1900278" cy="66893"/>
              </a:xfrm>
              <a:custGeom>
                <a:avLst/>
                <a:gdLst>
                  <a:gd name="connsiteX0" fmla="*/ 29256 w 1900278"/>
                  <a:gd name="connsiteY0" fmla="*/ 0 h 66893"/>
                  <a:gd name="connsiteX1" fmla="*/ 1871022 w 1900278"/>
                  <a:gd name="connsiteY1" fmla="*/ 0 h 66893"/>
                  <a:gd name="connsiteX2" fmla="*/ 1900278 w 1900278"/>
                  <a:gd name="connsiteY2" fmla="*/ 29256 h 66893"/>
                  <a:gd name="connsiteX3" fmla="*/ 1900278 w 1900278"/>
                  <a:gd name="connsiteY3" fmla="*/ 62098 h 66893"/>
                  <a:gd name="connsiteX4" fmla="*/ 1876525 w 1900278"/>
                  <a:gd name="connsiteY4" fmla="*/ 66893 h 66893"/>
                  <a:gd name="connsiteX5" fmla="*/ 23753 w 1900278"/>
                  <a:gd name="connsiteY5" fmla="*/ 66893 h 66893"/>
                  <a:gd name="connsiteX6" fmla="*/ 0 w 1900278"/>
                  <a:gd name="connsiteY6" fmla="*/ 62098 h 66893"/>
                  <a:gd name="connsiteX7" fmla="*/ 0 w 1900278"/>
                  <a:gd name="connsiteY7" fmla="*/ 29256 h 66893"/>
                  <a:gd name="connsiteX8" fmla="*/ 29256 w 1900278"/>
                  <a:gd name="connsiteY8" fmla="*/ 0 h 66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00278" h="66893">
                    <a:moveTo>
                      <a:pt x="29256" y="0"/>
                    </a:moveTo>
                    <a:lnTo>
                      <a:pt x="1871022" y="0"/>
                    </a:lnTo>
                    <a:cubicBezTo>
                      <a:pt x="1887180" y="0"/>
                      <a:pt x="1900278" y="13098"/>
                      <a:pt x="1900278" y="29256"/>
                    </a:cubicBezTo>
                    <a:lnTo>
                      <a:pt x="1900278" y="62098"/>
                    </a:lnTo>
                    <a:lnTo>
                      <a:pt x="1876525" y="66893"/>
                    </a:lnTo>
                    <a:lnTo>
                      <a:pt x="23753" y="66893"/>
                    </a:lnTo>
                    <a:lnTo>
                      <a:pt x="0" y="62098"/>
                    </a:lnTo>
                    <a:lnTo>
                      <a:pt x="0" y="29256"/>
                    </a:lnTo>
                    <a:cubicBezTo>
                      <a:pt x="0" y="13098"/>
                      <a:pt x="13098" y="0"/>
                      <a:pt x="2925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2" name="台形 1201">
                <a:extLst>
                  <a:ext uri="{FF2B5EF4-FFF2-40B4-BE49-F238E27FC236}">
                    <a16:creationId xmlns:a16="http://schemas.microsoft.com/office/drawing/2014/main" id="{5F479E90-7184-4451-AE0C-AF378FA1F556}"/>
                  </a:ext>
                </a:extLst>
              </p:cNvPr>
              <p:cNvSpPr/>
              <p:nvPr/>
            </p:nvSpPr>
            <p:spPr bwMode="auto">
              <a:xfrm>
                <a:off x="8026012" y="-532641"/>
                <a:ext cx="1897103" cy="58256"/>
              </a:xfrm>
              <a:prstGeom prst="trapezoid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94" name="フリーフォーム: 図形 1193">
              <a:extLst>
                <a:ext uri="{FF2B5EF4-FFF2-40B4-BE49-F238E27FC236}">
                  <a16:creationId xmlns:a16="http://schemas.microsoft.com/office/drawing/2014/main" id="{FFF7F9B9-25C7-41D0-AE3F-76F59F505440}"/>
                </a:ext>
              </a:extLst>
            </p:cNvPr>
            <p:cNvSpPr/>
            <p:nvPr/>
          </p:nvSpPr>
          <p:spPr bwMode="auto">
            <a:xfrm rot="16200000">
              <a:off x="4836580" y="3355786"/>
              <a:ext cx="295508" cy="1070820"/>
            </a:xfrm>
            <a:custGeom>
              <a:avLst/>
              <a:gdLst>
                <a:gd name="connsiteX0" fmla="*/ 372491 w 372491"/>
                <a:gd name="connsiteY0" fmla="*/ 930988 h 996083"/>
                <a:gd name="connsiteX1" fmla="*/ 372491 w 372491"/>
                <a:gd name="connsiteY1" fmla="*/ 985170 h 996083"/>
                <a:gd name="connsiteX2" fmla="*/ 357038 w 372491"/>
                <a:gd name="connsiteY2" fmla="*/ 978459 h 996083"/>
                <a:gd name="connsiteX3" fmla="*/ 209234 w 372491"/>
                <a:gd name="connsiteY3" fmla="*/ 970178 h 996083"/>
                <a:gd name="connsiteX4" fmla="*/ 12162 w 372491"/>
                <a:gd name="connsiteY4" fmla="*/ 944939 h 996083"/>
                <a:gd name="connsiteX5" fmla="*/ 0 w 372491"/>
                <a:gd name="connsiteY5" fmla="*/ 944647 h 996083"/>
                <a:gd name="connsiteX6" fmla="*/ 0 w 372491"/>
                <a:gd name="connsiteY6" fmla="*/ 890147 h 996083"/>
                <a:gd name="connsiteX7" fmla="*/ 12162 w 372491"/>
                <a:gd name="connsiteY7" fmla="*/ 890439 h 996083"/>
                <a:gd name="connsiteX8" fmla="*/ 209234 w 372491"/>
                <a:gd name="connsiteY8" fmla="*/ 915678 h 996083"/>
                <a:gd name="connsiteX9" fmla="*/ 340614 w 372491"/>
                <a:gd name="connsiteY9" fmla="*/ 915678 h 996083"/>
                <a:gd name="connsiteX10" fmla="*/ 372491 w 372491"/>
                <a:gd name="connsiteY10" fmla="*/ 832369 h 996083"/>
                <a:gd name="connsiteX11" fmla="*/ 372491 w 372491"/>
                <a:gd name="connsiteY11" fmla="*/ 886552 h 996083"/>
                <a:gd name="connsiteX12" fmla="*/ 357038 w 372491"/>
                <a:gd name="connsiteY12" fmla="*/ 879841 h 996083"/>
                <a:gd name="connsiteX13" fmla="*/ 209234 w 372491"/>
                <a:gd name="connsiteY13" fmla="*/ 871560 h 996083"/>
                <a:gd name="connsiteX14" fmla="*/ 12162 w 372491"/>
                <a:gd name="connsiteY14" fmla="*/ 846321 h 996083"/>
                <a:gd name="connsiteX15" fmla="*/ 0 w 372491"/>
                <a:gd name="connsiteY15" fmla="*/ 846028 h 996083"/>
                <a:gd name="connsiteX16" fmla="*/ 0 w 372491"/>
                <a:gd name="connsiteY16" fmla="*/ 791529 h 996083"/>
                <a:gd name="connsiteX17" fmla="*/ 12162 w 372491"/>
                <a:gd name="connsiteY17" fmla="*/ 791821 h 996083"/>
                <a:gd name="connsiteX18" fmla="*/ 209234 w 372491"/>
                <a:gd name="connsiteY18" fmla="*/ 817060 h 996083"/>
                <a:gd name="connsiteX19" fmla="*/ 340614 w 372491"/>
                <a:gd name="connsiteY19" fmla="*/ 817060 h 996083"/>
                <a:gd name="connsiteX20" fmla="*/ 372491 w 372491"/>
                <a:gd name="connsiteY20" fmla="*/ 733751 h 996083"/>
                <a:gd name="connsiteX21" fmla="*/ 372491 w 372491"/>
                <a:gd name="connsiteY21" fmla="*/ 787934 h 996083"/>
                <a:gd name="connsiteX22" fmla="*/ 357038 w 372491"/>
                <a:gd name="connsiteY22" fmla="*/ 781223 h 996083"/>
                <a:gd name="connsiteX23" fmla="*/ 209234 w 372491"/>
                <a:gd name="connsiteY23" fmla="*/ 772941 h 996083"/>
                <a:gd name="connsiteX24" fmla="*/ 12162 w 372491"/>
                <a:gd name="connsiteY24" fmla="*/ 747703 h 996083"/>
                <a:gd name="connsiteX25" fmla="*/ 0 w 372491"/>
                <a:gd name="connsiteY25" fmla="*/ 747410 h 996083"/>
                <a:gd name="connsiteX26" fmla="*/ 0 w 372491"/>
                <a:gd name="connsiteY26" fmla="*/ 692911 h 996083"/>
                <a:gd name="connsiteX27" fmla="*/ 12162 w 372491"/>
                <a:gd name="connsiteY27" fmla="*/ 693203 h 996083"/>
                <a:gd name="connsiteX28" fmla="*/ 209234 w 372491"/>
                <a:gd name="connsiteY28" fmla="*/ 718442 h 996083"/>
                <a:gd name="connsiteX29" fmla="*/ 340614 w 372491"/>
                <a:gd name="connsiteY29" fmla="*/ 718442 h 996083"/>
                <a:gd name="connsiteX30" fmla="*/ 372491 w 372491"/>
                <a:gd name="connsiteY30" fmla="*/ 635133 h 996083"/>
                <a:gd name="connsiteX31" fmla="*/ 372491 w 372491"/>
                <a:gd name="connsiteY31" fmla="*/ 689316 h 996083"/>
                <a:gd name="connsiteX32" fmla="*/ 357038 w 372491"/>
                <a:gd name="connsiteY32" fmla="*/ 682605 h 996083"/>
                <a:gd name="connsiteX33" fmla="*/ 209234 w 372491"/>
                <a:gd name="connsiteY33" fmla="*/ 674323 h 996083"/>
                <a:gd name="connsiteX34" fmla="*/ 12162 w 372491"/>
                <a:gd name="connsiteY34" fmla="*/ 649084 h 996083"/>
                <a:gd name="connsiteX35" fmla="*/ 0 w 372491"/>
                <a:gd name="connsiteY35" fmla="*/ 648792 h 996083"/>
                <a:gd name="connsiteX36" fmla="*/ 0 w 372491"/>
                <a:gd name="connsiteY36" fmla="*/ 594293 h 996083"/>
                <a:gd name="connsiteX37" fmla="*/ 12162 w 372491"/>
                <a:gd name="connsiteY37" fmla="*/ 594585 h 996083"/>
                <a:gd name="connsiteX38" fmla="*/ 209234 w 372491"/>
                <a:gd name="connsiteY38" fmla="*/ 619824 h 996083"/>
                <a:gd name="connsiteX39" fmla="*/ 340614 w 372491"/>
                <a:gd name="connsiteY39" fmla="*/ 619824 h 996083"/>
                <a:gd name="connsiteX40" fmla="*/ 372491 w 372491"/>
                <a:gd name="connsiteY40" fmla="*/ 536515 h 996083"/>
                <a:gd name="connsiteX41" fmla="*/ 372491 w 372491"/>
                <a:gd name="connsiteY41" fmla="*/ 590698 h 996083"/>
                <a:gd name="connsiteX42" fmla="*/ 357038 w 372491"/>
                <a:gd name="connsiteY42" fmla="*/ 583987 h 996083"/>
                <a:gd name="connsiteX43" fmla="*/ 209234 w 372491"/>
                <a:gd name="connsiteY43" fmla="*/ 575705 h 996083"/>
                <a:gd name="connsiteX44" fmla="*/ 12162 w 372491"/>
                <a:gd name="connsiteY44" fmla="*/ 550466 h 996083"/>
                <a:gd name="connsiteX45" fmla="*/ 0 w 372491"/>
                <a:gd name="connsiteY45" fmla="*/ 550174 h 996083"/>
                <a:gd name="connsiteX46" fmla="*/ 0 w 372491"/>
                <a:gd name="connsiteY46" fmla="*/ 495675 h 996083"/>
                <a:gd name="connsiteX47" fmla="*/ 12162 w 372491"/>
                <a:gd name="connsiteY47" fmla="*/ 495967 h 996083"/>
                <a:gd name="connsiteX48" fmla="*/ 209234 w 372491"/>
                <a:gd name="connsiteY48" fmla="*/ 521206 h 996083"/>
                <a:gd name="connsiteX49" fmla="*/ 340614 w 372491"/>
                <a:gd name="connsiteY49" fmla="*/ 521206 h 996083"/>
                <a:gd name="connsiteX50" fmla="*/ 372491 w 372491"/>
                <a:gd name="connsiteY50" fmla="*/ 435687 h 996083"/>
                <a:gd name="connsiteX51" fmla="*/ 372491 w 372491"/>
                <a:gd name="connsiteY51" fmla="*/ 489870 h 996083"/>
                <a:gd name="connsiteX52" fmla="*/ 357038 w 372491"/>
                <a:gd name="connsiteY52" fmla="*/ 483159 h 996083"/>
                <a:gd name="connsiteX53" fmla="*/ 209234 w 372491"/>
                <a:gd name="connsiteY53" fmla="*/ 474877 h 996083"/>
                <a:gd name="connsiteX54" fmla="*/ 12162 w 372491"/>
                <a:gd name="connsiteY54" fmla="*/ 449638 h 996083"/>
                <a:gd name="connsiteX55" fmla="*/ 0 w 372491"/>
                <a:gd name="connsiteY55" fmla="*/ 449346 h 996083"/>
                <a:gd name="connsiteX56" fmla="*/ 0 w 372491"/>
                <a:gd name="connsiteY56" fmla="*/ 394847 h 996083"/>
                <a:gd name="connsiteX57" fmla="*/ 12162 w 372491"/>
                <a:gd name="connsiteY57" fmla="*/ 395139 h 996083"/>
                <a:gd name="connsiteX58" fmla="*/ 209234 w 372491"/>
                <a:gd name="connsiteY58" fmla="*/ 420378 h 996083"/>
                <a:gd name="connsiteX59" fmla="*/ 340614 w 372491"/>
                <a:gd name="connsiteY59" fmla="*/ 420378 h 996083"/>
                <a:gd name="connsiteX60" fmla="*/ 372491 w 372491"/>
                <a:gd name="connsiteY60" fmla="*/ 337069 h 996083"/>
                <a:gd name="connsiteX61" fmla="*/ 372491 w 372491"/>
                <a:gd name="connsiteY61" fmla="*/ 391252 h 996083"/>
                <a:gd name="connsiteX62" fmla="*/ 357038 w 372491"/>
                <a:gd name="connsiteY62" fmla="*/ 384541 h 996083"/>
                <a:gd name="connsiteX63" fmla="*/ 209234 w 372491"/>
                <a:gd name="connsiteY63" fmla="*/ 376259 h 996083"/>
                <a:gd name="connsiteX64" fmla="*/ 12162 w 372491"/>
                <a:gd name="connsiteY64" fmla="*/ 351020 h 996083"/>
                <a:gd name="connsiteX65" fmla="*/ 0 w 372491"/>
                <a:gd name="connsiteY65" fmla="*/ 350728 h 996083"/>
                <a:gd name="connsiteX66" fmla="*/ 0 w 372491"/>
                <a:gd name="connsiteY66" fmla="*/ 296228 h 996083"/>
                <a:gd name="connsiteX67" fmla="*/ 12162 w 372491"/>
                <a:gd name="connsiteY67" fmla="*/ 296521 h 996083"/>
                <a:gd name="connsiteX68" fmla="*/ 209234 w 372491"/>
                <a:gd name="connsiteY68" fmla="*/ 321760 h 996083"/>
                <a:gd name="connsiteX69" fmla="*/ 340614 w 372491"/>
                <a:gd name="connsiteY69" fmla="*/ 321760 h 996083"/>
                <a:gd name="connsiteX70" fmla="*/ 372491 w 372491"/>
                <a:gd name="connsiteY70" fmla="*/ 238451 h 996083"/>
                <a:gd name="connsiteX71" fmla="*/ 372491 w 372491"/>
                <a:gd name="connsiteY71" fmla="*/ 292634 h 996083"/>
                <a:gd name="connsiteX72" fmla="*/ 357038 w 372491"/>
                <a:gd name="connsiteY72" fmla="*/ 285923 h 996083"/>
                <a:gd name="connsiteX73" fmla="*/ 209234 w 372491"/>
                <a:gd name="connsiteY73" fmla="*/ 277641 h 996083"/>
                <a:gd name="connsiteX74" fmla="*/ 12162 w 372491"/>
                <a:gd name="connsiteY74" fmla="*/ 252402 h 996083"/>
                <a:gd name="connsiteX75" fmla="*/ 0 w 372491"/>
                <a:gd name="connsiteY75" fmla="*/ 252110 h 996083"/>
                <a:gd name="connsiteX76" fmla="*/ 0 w 372491"/>
                <a:gd name="connsiteY76" fmla="*/ 197610 h 996083"/>
                <a:gd name="connsiteX77" fmla="*/ 12162 w 372491"/>
                <a:gd name="connsiteY77" fmla="*/ 197903 h 996083"/>
                <a:gd name="connsiteX78" fmla="*/ 209234 w 372491"/>
                <a:gd name="connsiteY78" fmla="*/ 223142 h 996083"/>
                <a:gd name="connsiteX79" fmla="*/ 340614 w 372491"/>
                <a:gd name="connsiteY79" fmla="*/ 223142 h 996083"/>
                <a:gd name="connsiteX80" fmla="*/ 372491 w 372491"/>
                <a:gd name="connsiteY80" fmla="*/ 139833 h 996083"/>
                <a:gd name="connsiteX81" fmla="*/ 372491 w 372491"/>
                <a:gd name="connsiteY81" fmla="*/ 194015 h 996083"/>
                <a:gd name="connsiteX82" fmla="*/ 357038 w 372491"/>
                <a:gd name="connsiteY82" fmla="*/ 187305 h 996083"/>
                <a:gd name="connsiteX83" fmla="*/ 209234 w 372491"/>
                <a:gd name="connsiteY83" fmla="*/ 179023 h 996083"/>
                <a:gd name="connsiteX84" fmla="*/ 12162 w 372491"/>
                <a:gd name="connsiteY84" fmla="*/ 153784 h 996083"/>
                <a:gd name="connsiteX85" fmla="*/ 0 w 372491"/>
                <a:gd name="connsiteY85" fmla="*/ 153492 h 996083"/>
                <a:gd name="connsiteX86" fmla="*/ 0 w 372491"/>
                <a:gd name="connsiteY86" fmla="*/ 98992 h 996083"/>
                <a:gd name="connsiteX87" fmla="*/ 12162 w 372491"/>
                <a:gd name="connsiteY87" fmla="*/ 99284 h 996083"/>
                <a:gd name="connsiteX88" fmla="*/ 209234 w 372491"/>
                <a:gd name="connsiteY88" fmla="*/ 124523 h 996083"/>
                <a:gd name="connsiteX89" fmla="*/ 340614 w 372491"/>
                <a:gd name="connsiteY89" fmla="*/ 124523 h 996083"/>
                <a:gd name="connsiteX90" fmla="*/ 372491 w 372491"/>
                <a:gd name="connsiteY90" fmla="*/ 41215 h 996083"/>
                <a:gd name="connsiteX91" fmla="*/ 372491 w 372491"/>
                <a:gd name="connsiteY91" fmla="*/ 95397 h 996083"/>
                <a:gd name="connsiteX92" fmla="*/ 357038 w 372491"/>
                <a:gd name="connsiteY92" fmla="*/ 88687 h 996083"/>
                <a:gd name="connsiteX93" fmla="*/ 209234 w 372491"/>
                <a:gd name="connsiteY93" fmla="*/ 80405 h 996083"/>
                <a:gd name="connsiteX94" fmla="*/ 12162 w 372491"/>
                <a:gd name="connsiteY94" fmla="*/ 55166 h 996083"/>
                <a:gd name="connsiteX95" fmla="*/ 0 w 372491"/>
                <a:gd name="connsiteY95" fmla="*/ 54874 h 996083"/>
                <a:gd name="connsiteX96" fmla="*/ 0 w 372491"/>
                <a:gd name="connsiteY96" fmla="*/ 374 h 996083"/>
                <a:gd name="connsiteX97" fmla="*/ 12162 w 372491"/>
                <a:gd name="connsiteY97" fmla="*/ 666 h 996083"/>
                <a:gd name="connsiteX98" fmla="*/ 209234 w 372491"/>
                <a:gd name="connsiteY98" fmla="*/ 25905 h 996083"/>
                <a:gd name="connsiteX99" fmla="*/ 340614 w 372491"/>
                <a:gd name="connsiteY99" fmla="*/ 25905 h 996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372491" h="996083">
                  <a:moveTo>
                    <a:pt x="372491" y="930988"/>
                  </a:moveTo>
                  <a:lnTo>
                    <a:pt x="372491" y="985170"/>
                  </a:lnTo>
                  <a:lnTo>
                    <a:pt x="357038" y="978459"/>
                  </a:lnTo>
                  <a:cubicBezTo>
                    <a:pt x="307769" y="954403"/>
                    <a:pt x="258501" y="919699"/>
                    <a:pt x="209234" y="970178"/>
                  </a:cubicBezTo>
                  <a:cubicBezTo>
                    <a:pt x="143543" y="1037482"/>
                    <a:pt x="77853" y="953352"/>
                    <a:pt x="12162" y="944939"/>
                  </a:cubicBezTo>
                  <a:lnTo>
                    <a:pt x="0" y="944647"/>
                  </a:lnTo>
                  <a:lnTo>
                    <a:pt x="0" y="890147"/>
                  </a:lnTo>
                  <a:lnTo>
                    <a:pt x="12162" y="890439"/>
                  </a:lnTo>
                  <a:cubicBezTo>
                    <a:pt x="77853" y="898852"/>
                    <a:pt x="143543" y="982983"/>
                    <a:pt x="209234" y="915678"/>
                  </a:cubicBezTo>
                  <a:cubicBezTo>
                    <a:pt x="253027" y="870808"/>
                    <a:pt x="296821" y="893243"/>
                    <a:pt x="340614" y="915678"/>
                  </a:cubicBezTo>
                  <a:close/>
                  <a:moveTo>
                    <a:pt x="372491" y="832369"/>
                  </a:moveTo>
                  <a:lnTo>
                    <a:pt x="372491" y="886552"/>
                  </a:lnTo>
                  <a:lnTo>
                    <a:pt x="357038" y="879841"/>
                  </a:lnTo>
                  <a:cubicBezTo>
                    <a:pt x="307769" y="855785"/>
                    <a:pt x="258501" y="821081"/>
                    <a:pt x="209234" y="871560"/>
                  </a:cubicBezTo>
                  <a:cubicBezTo>
                    <a:pt x="143543" y="938864"/>
                    <a:pt x="77853" y="854734"/>
                    <a:pt x="12162" y="846321"/>
                  </a:cubicBezTo>
                  <a:lnTo>
                    <a:pt x="0" y="846028"/>
                  </a:lnTo>
                  <a:lnTo>
                    <a:pt x="0" y="791529"/>
                  </a:lnTo>
                  <a:lnTo>
                    <a:pt x="12162" y="791821"/>
                  </a:lnTo>
                  <a:cubicBezTo>
                    <a:pt x="77853" y="800234"/>
                    <a:pt x="143543" y="884365"/>
                    <a:pt x="209234" y="817060"/>
                  </a:cubicBezTo>
                  <a:cubicBezTo>
                    <a:pt x="253027" y="772190"/>
                    <a:pt x="296821" y="794625"/>
                    <a:pt x="340614" y="817060"/>
                  </a:cubicBezTo>
                  <a:close/>
                  <a:moveTo>
                    <a:pt x="372491" y="733751"/>
                  </a:moveTo>
                  <a:lnTo>
                    <a:pt x="372491" y="787934"/>
                  </a:lnTo>
                  <a:lnTo>
                    <a:pt x="357038" y="781223"/>
                  </a:lnTo>
                  <a:cubicBezTo>
                    <a:pt x="307769" y="757167"/>
                    <a:pt x="258501" y="722463"/>
                    <a:pt x="209234" y="772941"/>
                  </a:cubicBezTo>
                  <a:cubicBezTo>
                    <a:pt x="143543" y="840246"/>
                    <a:pt x="77853" y="756116"/>
                    <a:pt x="12162" y="747703"/>
                  </a:cubicBezTo>
                  <a:lnTo>
                    <a:pt x="0" y="747410"/>
                  </a:lnTo>
                  <a:lnTo>
                    <a:pt x="0" y="692911"/>
                  </a:lnTo>
                  <a:lnTo>
                    <a:pt x="12162" y="693203"/>
                  </a:lnTo>
                  <a:cubicBezTo>
                    <a:pt x="77853" y="701616"/>
                    <a:pt x="143543" y="785747"/>
                    <a:pt x="209234" y="718442"/>
                  </a:cubicBezTo>
                  <a:cubicBezTo>
                    <a:pt x="253027" y="673572"/>
                    <a:pt x="296821" y="696007"/>
                    <a:pt x="340614" y="718442"/>
                  </a:cubicBezTo>
                  <a:close/>
                  <a:moveTo>
                    <a:pt x="372491" y="635133"/>
                  </a:moveTo>
                  <a:lnTo>
                    <a:pt x="372491" y="689316"/>
                  </a:lnTo>
                  <a:lnTo>
                    <a:pt x="357038" y="682605"/>
                  </a:lnTo>
                  <a:cubicBezTo>
                    <a:pt x="307769" y="658549"/>
                    <a:pt x="258501" y="623845"/>
                    <a:pt x="209234" y="674323"/>
                  </a:cubicBezTo>
                  <a:cubicBezTo>
                    <a:pt x="143543" y="741628"/>
                    <a:pt x="77853" y="657497"/>
                    <a:pt x="12162" y="649084"/>
                  </a:cubicBezTo>
                  <a:lnTo>
                    <a:pt x="0" y="648792"/>
                  </a:lnTo>
                  <a:lnTo>
                    <a:pt x="0" y="594293"/>
                  </a:lnTo>
                  <a:lnTo>
                    <a:pt x="12162" y="594585"/>
                  </a:lnTo>
                  <a:cubicBezTo>
                    <a:pt x="77853" y="602998"/>
                    <a:pt x="143543" y="687129"/>
                    <a:pt x="209234" y="619824"/>
                  </a:cubicBezTo>
                  <a:cubicBezTo>
                    <a:pt x="253027" y="574954"/>
                    <a:pt x="296821" y="597389"/>
                    <a:pt x="340614" y="619824"/>
                  </a:cubicBezTo>
                  <a:close/>
                  <a:moveTo>
                    <a:pt x="372491" y="536515"/>
                  </a:moveTo>
                  <a:lnTo>
                    <a:pt x="372491" y="590698"/>
                  </a:lnTo>
                  <a:lnTo>
                    <a:pt x="357038" y="583987"/>
                  </a:lnTo>
                  <a:cubicBezTo>
                    <a:pt x="307769" y="559931"/>
                    <a:pt x="258501" y="525227"/>
                    <a:pt x="209234" y="575705"/>
                  </a:cubicBezTo>
                  <a:cubicBezTo>
                    <a:pt x="143543" y="643010"/>
                    <a:pt x="77853" y="558879"/>
                    <a:pt x="12162" y="550466"/>
                  </a:cubicBezTo>
                  <a:lnTo>
                    <a:pt x="0" y="550174"/>
                  </a:lnTo>
                  <a:lnTo>
                    <a:pt x="0" y="495675"/>
                  </a:lnTo>
                  <a:lnTo>
                    <a:pt x="12162" y="495967"/>
                  </a:lnTo>
                  <a:cubicBezTo>
                    <a:pt x="77853" y="504380"/>
                    <a:pt x="143543" y="588511"/>
                    <a:pt x="209234" y="521206"/>
                  </a:cubicBezTo>
                  <a:cubicBezTo>
                    <a:pt x="253027" y="476335"/>
                    <a:pt x="296821" y="498771"/>
                    <a:pt x="340614" y="521206"/>
                  </a:cubicBezTo>
                  <a:close/>
                  <a:moveTo>
                    <a:pt x="372491" y="435687"/>
                  </a:moveTo>
                  <a:lnTo>
                    <a:pt x="372491" y="489870"/>
                  </a:lnTo>
                  <a:lnTo>
                    <a:pt x="357038" y="483159"/>
                  </a:lnTo>
                  <a:cubicBezTo>
                    <a:pt x="307769" y="459103"/>
                    <a:pt x="258501" y="424399"/>
                    <a:pt x="209234" y="474877"/>
                  </a:cubicBezTo>
                  <a:cubicBezTo>
                    <a:pt x="143543" y="542182"/>
                    <a:pt x="77853" y="458051"/>
                    <a:pt x="12162" y="449638"/>
                  </a:cubicBezTo>
                  <a:lnTo>
                    <a:pt x="0" y="449346"/>
                  </a:lnTo>
                  <a:lnTo>
                    <a:pt x="0" y="394847"/>
                  </a:lnTo>
                  <a:lnTo>
                    <a:pt x="12162" y="395139"/>
                  </a:lnTo>
                  <a:cubicBezTo>
                    <a:pt x="77853" y="403552"/>
                    <a:pt x="143543" y="487682"/>
                    <a:pt x="209234" y="420378"/>
                  </a:cubicBezTo>
                  <a:cubicBezTo>
                    <a:pt x="253027" y="375508"/>
                    <a:pt x="296821" y="397943"/>
                    <a:pt x="340614" y="420378"/>
                  </a:cubicBezTo>
                  <a:close/>
                  <a:moveTo>
                    <a:pt x="372491" y="337069"/>
                  </a:moveTo>
                  <a:lnTo>
                    <a:pt x="372491" y="391252"/>
                  </a:lnTo>
                  <a:lnTo>
                    <a:pt x="357038" y="384541"/>
                  </a:lnTo>
                  <a:cubicBezTo>
                    <a:pt x="307769" y="360485"/>
                    <a:pt x="258501" y="325781"/>
                    <a:pt x="209234" y="376259"/>
                  </a:cubicBezTo>
                  <a:cubicBezTo>
                    <a:pt x="143543" y="443564"/>
                    <a:pt x="77853" y="359433"/>
                    <a:pt x="12162" y="351020"/>
                  </a:cubicBezTo>
                  <a:lnTo>
                    <a:pt x="0" y="350728"/>
                  </a:lnTo>
                  <a:lnTo>
                    <a:pt x="0" y="296228"/>
                  </a:lnTo>
                  <a:lnTo>
                    <a:pt x="12162" y="296521"/>
                  </a:lnTo>
                  <a:cubicBezTo>
                    <a:pt x="77853" y="304934"/>
                    <a:pt x="143543" y="389064"/>
                    <a:pt x="209234" y="321760"/>
                  </a:cubicBezTo>
                  <a:cubicBezTo>
                    <a:pt x="253027" y="276890"/>
                    <a:pt x="296821" y="299325"/>
                    <a:pt x="340614" y="321760"/>
                  </a:cubicBezTo>
                  <a:close/>
                  <a:moveTo>
                    <a:pt x="372491" y="238451"/>
                  </a:moveTo>
                  <a:lnTo>
                    <a:pt x="372491" y="292634"/>
                  </a:lnTo>
                  <a:lnTo>
                    <a:pt x="357038" y="285923"/>
                  </a:lnTo>
                  <a:cubicBezTo>
                    <a:pt x="307769" y="261867"/>
                    <a:pt x="258501" y="227163"/>
                    <a:pt x="209234" y="277641"/>
                  </a:cubicBezTo>
                  <a:cubicBezTo>
                    <a:pt x="143543" y="344946"/>
                    <a:pt x="77853" y="260815"/>
                    <a:pt x="12162" y="252402"/>
                  </a:cubicBezTo>
                  <a:lnTo>
                    <a:pt x="0" y="252110"/>
                  </a:lnTo>
                  <a:lnTo>
                    <a:pt x="0" y="197610"/>
                  </a:lnTo>
                  <a:lnTo>
                    <a:pt x="12162" y="197903"/>
                  </a:lnTo>
                  <a:cubicBezTo>
                    <a:pt x="77853" y="206316"/>
                    <a:pt x="143543" y="290446"/>
                    <a:pt x="209234" y="223142"/>
                  </a:cubicBezTo>
                  <a:cubicBezTo>
                    <a:pt x="253027" y="178272"/>
                    <a:pt x="296821" y="200707"/>
                    <a:pt x="340614" y="223142"/>
                  </a:cubicBezTo>
                  <a:close/>
                  <a:moveTo>
                    <a:pt x="372491" y="139833"/>
                  </a:moveTo>
                  <a:lnTo>
                    <a:pt x="372491" y="194015"/>
                  </a:lnTo>
                  <a:lnTo>
                    <a:pt x="357038" y="187305"/>
                  </a:lnTo>
                  <a:cubicBezTo>
                    <a:pt x="307769" y="163248"/>
                    <a:pt x="258501" y="128545"/>
                    <a:pt x="209234" y="179023"/>
                  </a:cubicBezTo>
                  <a:cubicBezTo>
                    <a:pt x="143543" y="246328"/>
                    <a:pt x="77853" y="162197"/>
                    <a:pt x="12162" y="153784"/>
                  </a:cubicBezTo>
                  <a:lnTo>
                    <a:pt x="0" y="153492"/>
                  </a:lnTo>
                  <a:lnTo>
                    <a:pt x="0" y="98992"/>
                  </a:lnTo>
                  <a:lnTo>
                    <a:pt x="12162" y="99284"/>
                  </a:lnTo>
                  <a:cubicBezTo>
                    <a:pt x="77853" y="107697"/>
                    <a:pt x="143543" y="191828"/>
                    <a:pt x="209234" y="124523"/>
                  </a:cubicBezTo>
                  <a:cubicBezTo>
                    <a:pt x="253027" y="79654"/>
                    <a:pt x="296821" y="102089"/>
                    <a:pt x="340614" y="124523"/>
                  </a:cubicBezTo>
                  <a:close/>
                  <a:moveTo>
                    <a:pt x="372491" y="41215"/>
                  </a:moveTo>
                  <a:lnTo>
                    <a:pt x="372491" y="95397"/>
                  </a:lnTo>
                  <a:lnTo>
                    <a:pt x="357038" y="88687"/>
                  </a:lnTo>
                  <a:cubicBezTo>
                    <a:pt x="307769" y="64630"/>
                    <a:pt x="258501" y="29926"/>
                    <a:pt x="209234" y="80405"/>
                  </a:cubicBezTo>
                  <a:cubicBezTo>
                    <a:pt x="143543" y="147709"/>
                    <a:pt x="77853" y="63579"/>
                    <a:pt x="12162" y="55166"/>
                  </a:cubicBezTo>
                  <a:lnTo>
                    <a:pt x="0" y="54874"/>
                  </a:lnTo>
                  <a:lnTo>
                    <a:pt x="0" y="374"/>
                  </a:lnTo>
                  <a:lnTo>
                    <a:pt x="12162" y="666"/>
                  </a:lnTo>
                  <a:cubicBezTo>
                    <a:pt x="77853" y="9079"/>
                    <a:pt x="143543" y="93210"/>
                    <a:pt x="209234" y="25905"/>
                  </a:cubicBezTo>
                  <a:cubicBezTo>
                    <a:pt x="253027" y="-18965"/>
                    <a:pt x="296821" y="3470"/>
                    <a:pt x="340614" y="25905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F58C6AE3-8FD4-4926-A283-E339B2956D97}"/>
              </a:ext>
            </a:extLst>
          </p:cNvPr>
          <p:cNvGrpSpPr/>
          <p:nvPr/>
        </p:nvGrpSpPr>
        <p:grpSpPr>
          <a:xfrm>
            <a:off x="5957193" y="1201393"/>
            <a:ext cx="1705380" cy="1138343"/>
            <a:chOff x="5957193" y="1201393"/>
            <a:chExt cx="1705380" cy="1138343"/>
          </a:xfrm>
        </p:grpSpPr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97483BEC-143E-4F63-9258-173F40F8D473}"/>
                </a:ext>
              </a:extLst>
            </p:cNvPr>
            <p:cNvSpPr/>
            <p:nvPr/>
          </p:nvSpPr>
          <p:spPr bwMode="auto">
            <a:xfrm>
              <a:off x="5957193" y="1912131"/>
              <a:ext cx="1705380" cy="427605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3" name="グループ化 192">
              <a:extLst>
                <a:ext uri="{FF2B5EF4-FFF2-40B4-BE49-F238E27FC236}">
                  <a16:creationId xmlns:a16="http://schemas.microsoft.com/office/drawing/2014/main" id="{A778AB7C-A7BD-4C39-8EB4-DF994A171C1E}"/>
                </a:ext>
              </a:extLst>
            </p:cNvPr>
            <p:cNvGrpSpPr/>
            <p:nvPr/>
          </p:nvGrpSpPr>
          <p:grpSpPr>
            <a:xfrm>
              <a:off x="6211195" y="1201393"/>
              <a:ext cx="1197378" cy="648920"/>
              <a:chOff x="2285371" y="2888940"/>
              <a:chExt cx="1801128" cy="868446"/>
            </a:xfrm>
          </p:grpSpPr>
          <p:sp>
            <p:nvSpPr>
              <p:cNvPr id="195" name="四角形: 角を丸くする 194">
                <a:extLst>
                  <a:ext uri="{FF2B5EF4-FFF2-40B4-BE49-F238E27FC236}">
                    <a16:creationId xmlns:a16="http://schemas.microsoft.com/office/drawing/2014/main" id="{0292B01E-4FCB-4A05-A63F-5E080E8BBFD3}"/>
                  </a:ext>
                </a:extLst>
              </p:cNvPr>
              <p:cNvSpPr/>
              <p:nvPr/>
            </p:nvSpPr>
            <p:spPr bwMode="auto">
              <a:xfrm>
                <a:off x="2285371" y="2888940"/>
                <a:ext cx="1801128" cy="868446"/>
              </a:xfrm>
              <a:prstGeom prst="roundRect">
                <a:avLst>
                  <a:gd name="adj" fmla="val 6065"/>
                </a:avLst>
              </a:prstGeom>
              <a:solidFill>
                <a:schemeClr val="bg1">
                  <a:lumMod val="95000"/>
                </a:schemeClr>
              </a:solidFill>
              <a:ln w="38100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四角形: 角を丸くする 195">
                <a:extLst>
                  <a:ext uri="{FF2B5EF4-FFF2-40B4-BE49-F238E27FC236}">
                    <a16:creationId xmlns:a16="http://schemas.microsoft.com/office/drawing/2014/main" id="{A3684399-A5AD-47EA-BF7B-BB2EA03066AD}"/>
                  </a:ext>
                </a:extLst>
              </p:cNvPr>
              <p:cNvSpPr/>
              <p:nvPr/>
            </p:nvSpPr>
            <p:spPr bwMode="auto">
              <a:xfrm>
                <a:off x="2377720" y="2962599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四角形: 角を丸くする 196">
                <a:extLst>
                  <a:ext uri="{FF2B5EF4-FFF2-40B4-BE49-F238E27FC236}">
                    <a16:creationId xmlns:a16="http://schemas.microsoft.com/office/drawing/2014/main" id="{F171FCC8-FCCD-438E-B4D0-719E078627D9}"/>
                  </a:ext>
                </a:extLst>
              </p:cNvPr>
              <p:cNvSpPr/>
              <p:nvPr/>
            </p:nvSpPr>
            <p:spPr bwMode="auto">
              <a:xfrm>
                <a:off x="2377720" y="3069755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四角形: 角を丸くする 197">
                <a:extLst>
                  <a:ext uri="{FF2B5EF4-FFF2-40B4-BE49-F238E27FC236}">
                    <a16:creationId xmlns:a16="http://schemas.microsoft.com/office/drawing/2014/main" id="{3AD812C6-E636-44EA-9824-BE481E79B2A0}"/>
                  </a:ext>
                </a:extLst>
              </p:cNvPr>
              <p:cNvSpPr/>
              <p:nvPr/>
            </p:nvSpPr>
            <p:spPr bwMode="auto">
              <a:xfrm>
                <a:off x="2377720" y="3176911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四角形: 角を丸くする 198">
                <a:extLst>
                  <a:ext uri="{FF2B5EF4-FFF2-40B4-BE49-F238E27FC236}">
                    <a16:creationId xmlns:a16="http://schemas.microsoft.com/office/drawing/2014/main" id="{B412614D-132C-44A7-BA5F-77B0176758C9}"/>
                  </a:ext>
                </a:extLst>
              </p:cNvPr>
              <p:cNvSpPr/>
              <p:nvPr/>
            </p:nvSpPr>
            <p:spPr bwMode="auto">
              <a:xfrm>
                <a:off x="2377720" y="3284067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四角形: 角を丸くする 199">
                <a:extLst>
                  <a:ext uri="{FF2B5EF4-FFF2-40B4-BE49-F238E27FC236}">
                    <a16:creationId xmlns:a16="http://schemas.microsoft.com/office/drawing/2014/main" id="{5E06B99B-4C7F-464B-842D-5C07CEFA7913}"/>
                  </a:ext>
                </a:extLst>
              </p:cNvPr>
              <p:cNvSpPr/>
              <p:nvPr/>
            </p:nvSpPr>
            <p:spPr bwMode="auto">
              <a:xfrm>
                <a:off x="2377720" y="3391224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四角形: 角を丸くする 200">
                <a:extLst>
                  <a:ext uri="{FF2B5EF4-FFF2-40B4-BE49-F238E27FC236}">
                    <a16:creationId xmlns:a16="http://schemas.microsoft.com/office/drawing/2014/main" id="{F97C6291-A57B-4238-8392-1F56CC779A76}"/>
                  </a:ext>
                </a:extLst>
              </p:cNvPr>
              <p:cNvSpPr/>
              <p:nvPr/>
            </p:nvSpPr>
            <p:spPr bwMode="auto">
              <a:xfrm>
                <a:off x="2377720" y="3526693"/>
                <a:ext cx="1616430" cy="158572"/>
              </a:xfrm>
              <a:prstGeom prst="roundRect">
                <a:avLst>
                  <a:gd name="adj" fmla="val 16632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四角形: 角を丸くする 201">
                <a:extLst>
                  <a:ext uri="{FF2B5EF4-FFF2-40B4-BE49-F238E27FC236}">
                    <a16:creationId xmlns:a16="http://schemas.microsoft.com/office/drawing/2014/main" id="{7D337B5D-E847-4A1F-9776-59F42187253E}"/>
                  </a:ext>
                </a:extLst>
              </p:cNvPr>
              <p:cNvSpPr/>
              <p:nvPr/>
            </p:nvSpPr>
            <p:spPr bwMode="auto">
              <a:xfrm>
                <a:off x="2377720" y="356449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四角形: 角を丸くする 202">
                <a:extLst>
                  <a:ext uri="{FF2B5EF4-FFF2-40B4-BE49-F238E27FC236}">
                    <a16:creationId xmlns:a16="http://schemas.microsoft.com/office/drawing/2014/main" id="{B8E33A34-8B11-4989-862C-8F294887D128}"/>
                  </a:ext>
                </a:extLst>
              </p:cNvPr>
              <p:cNvSpPr/>
              <p:nvPr/>
            </p:nvSpPr>
            <p:spPr bwMode="auto">
              <a:xfrm>
                <a:off x="2377720" y="354544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34453C39-5E3E-4499-9A9D-AA2B2D36DF85}"/>
                </a:ext>
              </a:extLst>
            </p:cNvPr>
            <p:cNvSpPr/>
            <p:nvPr/>
          </p:nvSpPr>
          <p:spPr bwMode="auto">
            <a:xfrm>
              <a:off x="5957193" y="1759731"/>
              <a:ext cx="1705380" cy="427605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4" name="グループ化 203">
            <a:extLst>
              <a:ext uri="{FF2B5EF4-FFF2-40B4-BE49-F238E27FC236}">
                <a16:creationId xmlns:a16="http://schemas.microsoft.com/office/drawing/2014/main" id="{E2845C22-941A-4854-9CA8-CA01AFCB4FB5}"/>
              </a:ext>
            </a:extLst>
          </p:cNvPr>
          <p:cNvGrpSpPr/>
          <p:nvPr/>
        </p:nvGrpSpPr>
        <p:grpSpPr>
          <a:xfrm>
            <a:off x="7820284" y="1053870"/>
            <a:ext cx="1705380" cy="1297093"/>
            <a:chOff x="7820284" y="1053870"/>
            <a:chExt cx="1705380" cy="1297093"/>
          </a:xfrm>
        </p:grpSpPr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1A8F9622-3216-4517-81BD-872572D16CD8}"/>
                </a:ext>
              </a:extLst>
            </p:cNvPr>
            <p:cNvSpPr/>
            <p:nvPr/>
          </p:nvSpPr>
          <p:spPr bwMode="auto">
            <a:xfrm>
              <a:off x="7820284" y="1923358"/>
              <a:ext cx="1705380" cy="427605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27AA40D4-4A6B-4DC4-8CAF-3A5382DF7896}"/>
                </a:ext>
              </a:extLst>
            </p:cNvPr>
            <p:cNvSpPr/>
            <p:nvPr/>
          </p:nvSpPr>
          <p:spPr bwMode="auto">
            <a:xfrm>
              <a:off x="7820284" y="1764608"/>
              <a:ext cx="1705380" cy="427605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7" name="グループ化 206">
              <a:extLst>
                <a:ext uri="{FF2B5EF4-FFF2-40B4-BE49-F238E27FC236}">
                  <a16:creationId xmlns:a16="http://schemas.microsoft.com/office/drawing/2014/main" id="{A4F4D578-ABE7-40C7-8B6A-7E8EB2444770}"/>
                </a:ext>
              </a:extLst>
            </p:cNvPr>
            <p:cNvGrpSpPr/>
            <p:nvPr/>
          </p:nvGrpSpPr>
          <p:grpSpPr>
            <a:xfrm>
              <a:off x="8074286" y="1053870"/>
              <a:ext cx="1197378" cy="648920"/>
              <a:chOff x="2285371" y="2888940"/>
              <a:chExt cx="1801128" cy="868446"/>
            </a:xfrm>
          </p:grpSpPr>
          <p:sp>
            <p:nvSpPr>
              <p:cNvPr id="209" name="四角形: 角を丸くする 208">
                <a:extLst>
                  <a:ext uri="{FF2B5EF4-FFF2-40B4-BE49-F238E27FC236}">
                    <a16:creationId xmlns:a16="http://schemas.microsoft.com/office/drawing/2014/main" id="{4A42BE57-2153-4DEE-8989-CAD72F68DF7A}"/>
                  </a:ext>
                </a:extLst>
              </p:cNvPr>
              <p:cNvSpPr/>
              <p:nvPr/>
            </p:nvSpPr>
            <p:spPr bwMode="auto">
              <a:xfrm>
                <a:off x="2285371" y="2888940"/>
                <a:ext cx="1801128" cy="868446"/>
              </a:xfrm>
              <a:prstGeom prst="roundRect">
                <a:avLst>
                  <a:gd name="adj" fmla="val 6065"/>
                </a:avLst>
              </a:prstGeom>
              <a:solidFill>
                <a:schemeClr val="bg1">
                  <a:lumMod val="95000"/>
                </a:schemeClr>
              </a:solidFill>
              <a:ln w="38100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四角形: 角を丸くする 209">
                <a:extLst>
                  <a:ext uri="{FF2B5EF4-FFF2-40B4-BE49-F238E27FC236}">
                    <a16:creationId xmlns:a16="http://schemas.microsoft.com/office/drawing/2014/main" id="{EDBDB10C-8709-46A9-B75C-706AC4834F15}"/>
                  </a:ext>
                </a:extLst>
              </p:cNvPr>
              <p:cNvSpPr/>
              <p:nvPr/>
            </p:nvSpPr>
            <p:spPr bwMode="auto">
              <a:xfrm>
                <a:off x="2377720" y="2962599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四角形: 角を丸くする 210">
                <a:extLst>
                  <a:ext uri="{FF2B5EF4-FFF2-40B4-BE49-F238E27FC236}">
                    <a16:creationId xmlns:a16="http://schemas.microsoft.com/office/drawing/2014/main" id="{34B470CA-A170-45E8-BA9A-B4E2187F58BE}"/>
                  </a:ext>
                </a:extLst>
              </p:cNvPr>
              <p:cNvSpPr/>
              <p:nvPr/>
            </p:nvSpPr>
            <p:spPr bwMode="auto">
              <a:xfrm>
                <a:off x="2377720" y="3069755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四角形: 角を丸くする 211">
                <a:extLst>
                  <a:ext uri="{FF2B5EF4-FFF2-40B4-BE49-F238E27FC236}">
                    <a16:creationId xmlns:a16="http://schemas.microsoft.com/office/drawing/2014/main" id="{9B103F1E-1BDA-422F-9C38-BBE5FE2BB4D5}"/>
                  </a:ext>
                </a:extLst>
              </p:cNvPr>
              <p:cNvSpPr/>
              <p:nvPr/>
            </p:nvSpPr>
            <p:spPr bwMode="auto">
              <a:xfrm>
                <a:off x="2377720" y="3176911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四角形: 角を丸くする 212">
                <a:extLst>
                  <a:ext uri="{FF2B5EF4-FFF2-40B4-BE49-F238E27FC236}">
                    <a16:creationId xmlns:a16="http://schemas.microsoft.com/office/drawing/2014/main" id="{303FBD93-C410-4E38-9BE8-D97A5E21CA0D}"/>
                  </a:ext>
                </a:extLst>
              </p:cNvPr>
              <p:cNvSpPr/>
              <p:nvPr/>
            </p:nvSpPr>
            <p:spPr bwMode="auto">
              <a:xfrm>
                <a:off x="2377720" y="3284067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四角形: 角を丸くする 213">
                <a:extLst>
                  <a:ext uri="{FF2B5EF4-FFF2-40B4-BE49-F238E27FC236}">
                    <a16:creationId xmlns:a16="http://schemas.microsoft.com/office/drawing/2014/main" id="{1B7EC94C-7A08-49C0-92F7-12395502CCB2}"/>
                  </a:ext>
                </a:extLst>
              </p:cNvPr>
              <p:cNvSpPr/>
              <p:nvPr/>
            </p:nvSpPr>
            <p:spPr bwMode="auto">
              <a:xfrm>
                <a:off x="2377720" y="3391224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四角形: 角を丸くする 214">
                <a:extLst>
                  <a:ext uri="{FF2B5EF4-FFF2-40B4-BE49-F238E27FC236}">
                    <a16:creationId xmlns:a16="http://schemas.microsoft.com/office/drawing/2014/main" id="{2CB16763-5698-4D33-B20E-959894164283}"/>
                  </a:ext>
                </a:extLst>
              </p:cNvPr>
              <p:cNvSpPr/>
              <p:nvPr/>
            </p:nvSpPr>
            <p:spPr bwMode="auto">
              <a:xfrm>
                <a:off x="2377720" y="3526693"/>
                <a:ext cx="1616430" cy="158572"/>
              </a:xfrm>
              <a:prstGeom prst="roundRect">
                <a:avLst>
                  <a:gd name="adj" fmla="val 16632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四角形: 角を丸くする 215">
                <a:extLst>
                  <a:ext uri="{FF2B5EF4-FFF2-40B4-BE49-F238E27FC236}">
                    <a16:creationId xmlns:a16="http://schemas.microsoft.com/office/drawing/2014/main" id="{8F153CD2-625E-4E94-9550-90CEAE9944F3}"/>
                  </a:ext>
                </a:extLst>
              </p:cNvPr>
              <p:cNvSpPr/>
              <p:nvPr/>
            </p:nvSpPr>
            <p:spPr bwMode="auto">
              <a:xfrm>
                <a:off x="2377720" y="356449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四角形: 角を丸くする 216">
                <a:extLst>
                  <a:ext uri="{FF2B5EF4-FFF2-40B4-BE49-F238E27FC236}">
                    <a16:creationId xmlns:a16="http://schemas.microsoft.com/office/drawing/2014/main" id="{DD19BFAF-D52E-49BB-A56A-52A4E54955E3}"/>
                  </a:ext>
                </a:extLst>
              </p:cNvPr>
              <p:cNvSpPr/>
              <p:nvPr/>
            </p:nvSpPr>
            <p:spPr bwMode="auto">
              <a:xfrm>
                <a:off x="2377720" y="354544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D81F443C-4A71-49B4-9985-35577B9F8544}"/>
                </a:ext>
              </a:extLst>
            </p:cNvPr>
            <p:cNvSpPr/>
            <p:nvPr/>
          </p:nvSpPr>
          <p:spPr bwMode="auto">
            <a:xfrm>
              <a:off x="7820284" y="1612208"/>
              <a:ext cx="1705380" cy="427605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8" name="グループ化 217">
            <a:extLst>
              <a:ext uri="{FF2B5EF4-FFF2-40B4-BE49-F238E27FC236}">
                <a16:creationId xmlns:a16="http://schemas.microsoft.com/office/drawing/2014/main" id="{A764AD9A-EE01-4135-9965-837B13B94FE3}"/>
              </a:ext>
            </a:extLst>
          </p:cNvPr>
          <p:cNvGrpSpPr/>
          <p:nvPr/>
        </p:nvGrpSpPr>
        <p:grpSpPr>
          <a:xfrm>
            <a:off x="536372" y="4726393"/>
            <a:ext cx="1133567" cy="1584831"/>
            <a:chOff x="536372" y="4726393"/>
            <a:chExt cx="1133567" cy="1584831"/>
          </a:xfrm>
        </p:grpSpPr>
        <p:grpSp>
          <p:nvGrpSpPr>
            <p:cNvPr id="219" name="グループ化 218">
              <a:extLst>
                <a:ext uri="{FF2B5EF4-FFF2-40B4-BE49-F238E27FC236}">
                  <a16:creationId xmlns:a16="http://schemas.microsoft.com/office/drawing/2014/main" id="{CD42CA7D-BC23-4940-987F-C1394387A6DD}"/>
                </a:ext>
              </a:extLst>
            </p:cNvPr>
            <p:cNvGrpSpPr/>
            <p:nvPr/>
          </p:nvGrpSpPr>
          <p:grpSpPr>
            <a:xfrm>
              <a:off x="853147" y="4726393"/>
              <a:ext cx="816792" cy="1584831"/>
              <a:chOff x="7761525" y="4540121"/>
              <a:chExt cx="772639" cy="1499161"/>
            </a:xfrm>
          </p:grpSpPr>
          <p:sp>
            <p:nvSpPr>
              <p:cNvPr id="221" name="四角形: 角を丸くする 220">
                <a:extLst>
                  <a:ext uri="{FF2B5EF4-FFF2-40B4-BE49-F238E27FC236}">
                    <a16:creationId xmlns:a16="http://schemas.microsoft.com/office/drawing/2014/main" id="{46123B72-DAA5-4E69-81FE-68BC30E0A3E8}"/>
                  </a:ext>
                </a:extLst>
              </p:cNvPr>
              <p:cNvSpPr/>
              <p:nvPr/>
            </p:nvSpPr>
            <p:spPr bwMode="auto">
              <a:xfrm>
                <a:off x="7761525" y="4540121"/>
                <a:ext cx="772639" cy="1499160"/>
              </a:xfrm>
              <a:prstGeom prst="roundRect">
                <a:avLst>
                  <a:gd name="adj" fmla="val 8925"/>
                </a:avLst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38100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22" name="グループ化 221">
                <a:extLst>
                  <a:ext uri="{FF2B5EF4-FFF2-40B4-BE49-F238E27FC236}">
                    <a16:creationId xmlns:a16="http://schemas.microsoft.com/office/drawing/2014/main" id="{D46D8840-4BF8-44D3-895F-4052DE1469FB}"/>
                  </a:ext>
                </a:extLst>
              </p:cNvPr>
              <p:cNvGrpSpPr/>
              <p:nvPr/>
            </p:nvGrpSpPr>
            <p:grpSpPr>
              <a:xfrm>
                <a:off x="7831304" y="4642026"/>
                <a:ext cx="422110" cy="1049165"/>
                <a:chOff x="7845591" y="4649168"/>
                <a:chExt cx="429894" cy="695058"/>
              </a:xfrm>
            </p:grpSpPr>
            <p:sp>
              <p:nvSpPr>
                <p:cNvPr id="227" name="四角形: 角を丸くする 226">
                  <a:extLst>
                    <a:ext uri="{FF2B5EF4-FFF2-40B4-BE49-F238E27FC236}">
                      <a16:creationId xmlns:a16="http://schemas.microsoft.com/office/drawing/2014/main" id="{E98686D6-493F-4385-98AB-18C079005EFE}"/>
                    </a:ext>
                  </a:extLst>
                </p:cNvPr>
                <p:cNvSpPr/>
                <p:nvPr/>
              </p:nvSpPr>
              <p:spPr bwMode="auto">
                <a:xfrm>
                  <a:off x="78455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8" name="四角形: 角を丸くする 227">
                  <a:extLst>
                    <a:ext uri="{FF2B5EF4-FFF2-40B4-BE49-F238E27FC236}">
                      <a16:creationId xmlns:a16="http://schemas.microsoft.com/office/drawing/2014/main" id="{845A8145-FE7B-45BA-B433-71F1CC00CFCB}"/>
                    </a:ext>
                  </a:extLst>
                </p:cNvPr>
                <p:cNvSpPr/>
                <p:nvPr/>
              </p:nvSpPr>
              <p:spPr bwMode="auto">
                <a:xfrm>
                  <a:off x="79217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9" name="四角形: 角を丸くする 228">
                  <a:extLst>
                    <a:ext uri="{FF2B5EF4-FFF2-40B4-BE49-F238E27FC236}">
                      <a16:creationId xmlns:a16="http://schemas.microsoft.com/office/drawing/2014/main" id="{ACD7E2A3-31EA-4239-9446-1A76BA70BA40}"/>
                    </a:ext>
                  </a:extLst>
                </p:cNvPr>
                <p:cNvSpPr/>
                <p:nvPr/>
              </p:nvSpPr>
              <p:spPr bwMode="auto">
                <a:xfrm>
                  <a:off x="80011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0" name="四角形: 角を丸くする 229">
                  <a:extLst>
                    <a:ext uri="{FF2B5EF4-FFF2-40B4-BE49-F238E27FC236}">
                      <a16:creationId xmlns:a16="http://schemas.microsoft.com/office/drawing/2014/main" id="{6D865796-F442-4C5F-832D-762D594C47C9}"/>
                    </a:ext>
                  </a:extLst>
                </p:cNvPr>
                <p:cNvSpPr/>
                <p:nvPr/>
              </p:nvSpPr>
              <p:spPr bwMode="auto">
                <a:xfrm>
                  <a:off x="80773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1" name="四角形: 角を丸くする 230">
                  <a:extLst>
                    <a:ext uri="{FF2B5EF4-FFF2-40B4-BE49-F238E27FC236}">
                      <a16:creationId xmlns:a16="http://schemas.microsoft.com/office/drawing/2014/main" id="{E002B042-151F-4D24-86BD-A8EF50CEF02A}"/>
                    </a:ext>
                  </a:extLst>
                </p:cNvPr>
                <p:cNvSpPr/>
                <p:nvPr/>
              </p:nvSpPr>
              <p:spPr bwMode="auto">
                <a:xfrm>
                  <a:off x="8153566" y="4649169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2" name="四角形: 角を丸くする 231">
                  <a:extLst>
                    <a:ext uri="{FF2B5EF4-FFF2-40B4-BE49-F238E27FC236}">
                      <a16:creationId xmlns:a16="http://schemas.microsoft.com/office/drawing/2014/main" id="{AFF1F5B3-22C3-4974-98C5-944EDE643120}"/>
                    </a:ext>
                  </a:extLst>
                </p:cNvPr>
                <p:cNvSpPr/>
                <p:nvPr/>
              </p:nvSpPr>
              <p:spPr bwMode="auto">
                <a:xfrm>
                  <a:off x="8229766" y="4649168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D88115C9-1DB2-4896-BF2C-53D0DDF88A76}"/>
                  </a:ext>
                </a:extLst>
              </p:cNvPr>
              <p:cNvSpPr/>
              <p:nvPr/>
            </p:nvSpPr>
            <p:spPr bwMode="auto">
              <a:xfrm>
                <a:off x="8315996" y="4540122"/>
                <a:ext cx="218168" cy="1499160"/>
              </a:xfrm>
              <a:custGeom>
                <a:avLst/>
                <a:gdLst>
                  <a:gd name="connsiteX0" fmla="*/ 0 w 218168"/>
                  <a:gd name="connsiteY0" fmla="*/ 0 h 1499160"/>
                  <a:gd name="connsiteX1" fmla="*/ 149210 w 218168"/>
                  <a:gd name="connsiteY1" fmla="*/ 0 h 1499160"/>
                  <a:gd name="connsiteX2" fmla="*/ 218168 w 218168"/>
                  <a:gd name="connsiteY2" fmla="*/ 68958 h 1499160"/>
                  <a:gd name="connsiteX3" fmla="*/ 218168 w 218168"/>
                  <a:gd name="connsiteY3" fmla="*/ 1430202 h 1499160"/>
                  <a:gd name="connsiteX4" fmla="*/ 149210 w 218168"/>
                  <a:gd name="connsiteY4" fmla="*/ 1499160 h 1499160"/>
                  <a:gd name="connsiteX5" fmla="*/ 0 w 218168"/>
                  <a:gd name="connsiteY5" fmla="*/ 1499160 h 1499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8168" h="1499160">
                    <a:moveTo>
                      <a:pt x="0" y="0"/>
                    </a:moveTo>
                    <a:lnTo>
                      <a:pt x="149210" y="0"/>
                    </a:lnTo>
                    <a:cubicBezTo>
                      <a:pt x="187294" y="0"/>
                      <a:pt x="218168" y="30874"/>
                      <a:pt x="218168" y="68958"/>
                    </a:cubicBezTo>
                    <a:lnTo>
                      <a:pt x="218168" y="1430202"/>
                    </a:lnTo>
                    <a:cubicBezTo>
                      <a:pt x="218168" y="1468286"/>
                      <a:pt x="187294" y="1499160"/>
                      <a:pt x="149210" y="1499160"/>
                    </a:cubicBezTo>
                    <a:lnTo>
                      <a:pt x="0" y="149916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4" name="正方形/長方形 223">
                <a:extLst>
                  <a:ext uri="{FF2B5EF4-FFF2-40B4-BE49-F238E27FC236}">
                    <a16:creationId xmlns:a16="http://schemas.microsoft.com/office/drawing/2014/main" id="{BCD29917-597A-4B16-A9DD-0B5A0D640636}"/>
                  </a:ext>
                </a:extLst>
              </p:cNvPr>
              <p:cNvSpPr/>
              <p:nvPr/>
            </p:nvSpPr>
            <p:spPr bwMode="auto">
              <a:xfrm>
                <a:off x="8370093" y="5745925"/>
                <a:ext cx="112100" cy="20573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5" name="正方形/長方形 224">
                <a:extLst>
                  <a:ext uri="{FF2B5EF4-FFF2-40B4-BE49-F238E27FC236}">
                    <a16:creationId xmlns:a16="http://schemas.microsoft.com/office/drawing/2014/main" id="{9E3969CE-E6E4-4B06-8615-02194DEB4214}"/>
                  </a:ext>
                </a:extLst>
              </p:cNvPr>
              <p:cNvSpPr/>
              <p:nvPr/>
            </p:nvSpPr>
            <p:spPr bwMode="auto">
              <a:xfrm>
                <a:off x="8370093" y="5479225"/>
                <a:ext cx="112100" cy="20573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6" name="正方形/長方形 225">
                <a:extLst>
                  <a:ext uri="{FF2B5EF4-FFF2-40B4-BE49-F238E27FC236}">
                    <a16:creationId xmlns:a16="http://schemas.microsoft.com/office/drawing/2014/main" id="{BD5B073B-B4AD-4A91-9276-12C119473754}"/>
                  </a:ext>
                </a:extLst>
              </p:cNvPr>
              <p:cNvSpPr/>
              <p:nvPr/>
            </p:nvSpPr>
            <p:spPr bwMode="auto">
              <a:xfrm>
                <a:off x="8370093" y="4662456"/>
                <a:ext cx="112100" cy="68177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20" name="フリーフォーム: 図形 219">
              <a:extLst>
                <a:ext uri="{FF2B5EF4-FFF2-40B4-BE49-F238E27FC236}">
                  <a16:creationId xmlns:a16="http://schemas.microsoft.com/office/drawing/2014/main" id="{A3EB3C80-CB88-4BEB-BBEE-3DA98347D7D0}"/>
                </a:ext>
              </a:extLst>
            </p:cNvPr>
            <p:cNvSpPr/>
            <p:nvPr/>
          </p:nvSpPr>
          <p:spPr bwMode="auto">
            <a:xfrm>
              <a:off x="536372" y="4825761"/>
              <a:ext cx="372491" cy="1093797"/>
            </a:xfrm>
            <a:custGeom>
              <a:avLst/>
              <a:gdLst>
                <a:gd name="connsiteX0" fmla="*/ 396801 w 396801"/>
                <a:gd name="connsiteY0" fmla="*/ 1066045 h 1225322"/>
                <a:gd name="connsiteX1" fmla="*/ 396801 w 396801"/>
                <a:gd name="connsiteY1" fmla="*/ 1198620 h 1225322"/>
                <a:gd name="connsiteX2" fmla="*/ 380339 w 396801"/>
                <a:gd name="connsiteY2" fmla="*/ 1182200 h 1225322"/>
                <a:gd name="connsiteX3" fmla="*/ 222889 w 396801"/>
                <a:gd name="connsiteY3" fmla="*/ 1161936 h 1225322"/>
                <a:gd name="connsiteX4" fmla="*/ 12956 w 396801"/>
                <a:gd name="connsiteY4" fmla="*/ 1100181 h 1225322"/>
                <a:gd name="connsiteX5" fmla="*/ 0 w 396801"/>
                <a:gd name="connsiteY5" fmla="*/ 1099466 h 1225322"/>
                <a:gd name="connsiteX6" fmla="*/ 0 w 396801"/>
                <a:gd name="connsiteY6" fmla="*/ 966116 h 1225322"/>
                <a:gd name="connsiteX7" fmla="*/ 12956 w 396801"/>
                <a:gd name="connsiteY7" fmla="*/ 966831 h 1225322"/>
                <a:gd name="connsiteX8" fmla="*/ 222889 w 396801"/>
                <a:gd name="connsiteY8" fmla="*/ 1028586 h 1225322"/>
                <a:gd name="connsiteX9" fmla="*/ 362844 w 396801"/>
                <a:gd name="connsiteY9" fmla="*/ 1028586 h 1225322"/>
                <a:gd name="connsiteX10" fmla="*/ 396801 w 396801"/>
                <a:gd name="connsiteY10" fmla="*/ 824745 h 1225322"/>
                <a:gd name="connsiteX11" fmla="*/ 396801 w 396801"/>
                <a:gd name="connsiteY11" fmla="*/ 957320 h 1225322"/>
                <a:gd name="connsiteX12" fmla="*/ 380339 w 396801"/>
                <a:gd name="connsiteY12" fmla="*/ 940900 h 1225322"/>
                <a:gd name="connsiteX13" fmla="*/ 222889 w 396801"/>
                <a:gd name="connsiteY13" fmla="*/ 920636 h 1225322"/>
                <a:gd name="connsiteX14" fmla="*/ 12956 w 396801"/>
                <a:gd name="connsiteY14" fmla="*/ 858881 h 1225322"/>
                <a:gd name="connsiteX15" fmla="*/ 0 w 396801"/>
                <a:gd name="connsiteY15" fmla="*/ 858166 h 1225322"/>
                <a:gd name="connsiteX16" fmla="*/ 0 w 396801"/>
                <a:gd name="connsiteY16" fmla="*/ 724816 h 1225322"/>
                <a:gd name="connsiteX17" fmla="*/ 12956 w 396801"/>
                <a:gd name="connsiteY17" fmla="*/ 725531 h 1225322"/>
                <a:gd name="connsiteX18" fmla="*/ 222889 w 396801"/>
                <a:gd name="connsiteY18" fmla="*/ 787286 h 1225322"/>
                <a:gd name="connsiteX19" fmla="*/ 362844 w 396801"/>
                <a:gd name="connsiteY19" fmla="*/ 787286 h 1225322"/>
                <a:gd name="connsiteX20" fmla="*/ 396801 w 396801"/>
                <a:gd name="connsiteY20" fmla="*/ 583445 h 1225322"/>
                <a:gd name="connsiteX21" fmla="*/ 396801 w 396801"/>
                <a:gd name="connsiteY21" fmla="*/ 716020 h 1225322"/>
                <a:gd name="connsiteX22" fmla="*/ 380339 w 396801"/>
                <a:gd name="connsiteY22" fmla="*/ 699600 h 1225322"/>
                <a:gd name="connsiteX23" fmla="*/ 222889 w 396801"/>
                <a:gd name="connsiteY23" fmla="*/ 679336 h 1225322"/>
                <a:gd name="connsiteX24" fmla="*/ 12956 w 396801"/>
                <a:gd name="connsiteY24" fmla="*/ 617581 h 1225322"/>
                <a:gd name="connsiteX25" fmla="*/ 0 w 396801"/>
                <a:gd name="connsiteY25" fmla="*/ 616866 h 1225322"/>
                <a:gd name="connsiteX26" fmla="*/ 0 w 396801"/>
                <a:gd name="connsiteY26" fmla="*/ 483516 h 1225322"/>
                <a:gd name="connsiteX27" fmla="*/ 12956 w 396801"/>
                <a:gd name="connsiteY27" fmla="*/ 484231 h 1225322"/>
                <a:gd name="connsiteX28" fmla="*/ 222889 w 396801"/>
                <a:gd name="connsiteY28" fmla="*/ 545986 h 1225322"/>
                <a:gd name="connsiteX29" fmla="*/ 362844 w 396801"/>
                <a:gd name="connsiteY29" fmla="*/ 545986 h 1225322"/>
                <a:gd name="connsiteX30" fmla="*/ 396801 w 396801"/>
                <a:gd name="connsiteY30" fmla="*/ 342145 h 1225322"/>
                <a:gd name="connsiteX31" fmla="*/ 396801 w 396801"/>
                <a:gd name="connsiteY31" fmla="*/ 474720 h 1225322"/>
                <a:gd name="connsiteX32" fmla="*/ 380339 w 396801"/>
                <a:gd name="connsiteY32" fmla="*/ 458300 h 1225322"/>
                <a:gd name="connsiteX33" fmla="*/ 222889 w 396801"/>
                <a:gd name="connsiteY33" fmla="*/ 438036 h 1225322"/>
                <a:gd name="connsiteX34" fmla="*/ 12956 w 396801"/>
                <a:gd name="connsiteY34" fmla="*/ 376281 h 1225322"/>
                <a:gd name="connsiteX35" fmla="*/ 0 w 396801"/>
                <a:gd name="connsiteY35" fmla="*/ 375566 h 1225322"/>
                <a:gd name="connsiteX36" fmla="*/ 0 w 396801"/>
                <a:gd name="connsiteY36" fmla="*/ 242216 h 1225322"/>
                <a:gd name="connsiteX37" fmla="*/ 12956 w 396801"/>
                <a:gd name="connsiteY37" fmla="*/ 242931 h 1225322"/>
                <a:gd name="connsiteX38" fmla="*/ 222889 w 396801"/>
                <a:gd name="connsiteY38" fmla="*/ 304686 h 1225322"/>
                <a:gd name="connsiteX39" fmla="*/ 362844 w 396801"/>
                <a:gd name="connsiteY39" fmla="*/ 304686 h 1225322"/>
                <a:gd name="connsiteX40" fmla="*/ 396801 w 396801"/>
                <a:gd name="connsiteY40" fmla="*/ 100845 h 1225322"/>
                <a:gd name="connsiteX41" fmla="*/ 396801 w 396801"/>
                <a:gd name="connsiteY41" fmla="*/ 233420 h 1225322"/>
                <a:gd name="connsiteX42" fmla="*/ 380339 w 396801"/>
                <a:gd name="connsiteY42" fmla="*/ 217000 h 1225322"/>
                <a:gd name="connsiteX43" fmla="*/ 222889 w 396801"/>
                <a:gd name="connsiteY43" fmla="*/ 196736 h 1225322"/>
                <a:gd name="connsiteX44" fmla="*/ 12956 w 396801"/>
                <a:gd name="connsiteY44" fmla="*/ 134981 h 1225322"/>
                <a:gd name="connsiteX45" fmla="*/ 0 w 396801"/>
                <a:gd name="connsiteY45" fmla="*/ 134266 h 1225322"/>
                <a:gd name="connsiteX46" fmla="*/ 0 w 396801"/>
                <a:gd name="connsiteY46" fmla="*/ 916 h 1225322"/>
                <a:gd name="connsiteX47" fmla="*/ 12956 w 396801"/>
                <a:gd name="connsiteY47" fmla="*/ 1631 h 1225322"/>
                <a:gd name="connsiteX48" fmla="*/ 222889 w 396801"/>
                <a:gd name="connsiteY48" fmla="*/ 63386 h 1225322"/>
                <a:gd name="connsiteX49" fmla="*/ 362844 w 396801"/>
                <a:gd name="connsiteY49" fmla="*/ 63386 h 1225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96801" h="1225322">
                  <a:moveTo>
                    <a:pt x="396801" y="1066045"/>
                  </a:moveTo>
                  <a:lnTo>
                    <a:pt x="396801" y="1198620"/>
                  </a:lnTo>
                  <a:lnTo>
                    <a:pt x="380339" y="1182200"/>
                  </a:lnTo>
                  <a:cubicBezTo>
                    <a:pt x="327855" y="1123339"/>
                    <a:pt x="275372" y="1038425"/>
                    <a:pt x="222889" y="1161936"/>
                  </a:cubicBezTo>
                  <a:cubicBezTo>
                    <a:pt x="152911" y="1326618"/>
                    <a:pt x="82934" y="1120766"/>
                    <a:pt x="12956" y="1100181"/>
                  </a:cubicBezTo>
                  <a:lnTo>
                    <a:pt x="0" y="1099466"/>
                  </a:lnTo>
                  <a:lnTo>
                    <a:pt x="0" y="966116"/>
                  </a:lnTo>
                  <a:lnTo>
                    <a:pt x="12956" y="966831"/>
                  </a:lnTo>
                  <a:cubicBezTo>
                    <a:pt x="82934" y="987416"/>
                    <a:pt x="152911" y="1193268"/>
                    <a:pt x="222889" y="1028586"/>
                  </a:cubicBezTo>
                  <a:cubicBezTo>
                    <a:pt x="269540" y="918798"/>
                    <a:pt x="316192" y="973692"/>
                    <a:pt x="362844" y="1028586"/>
                  </a:cubicBezTo>
                  <a:close/>
                  <a:moveTo>
                    <a:pt x="396801" y="824745"/>
                  </a:moveTo>
                  <a:lnTo>
                    <a:pt x="396801" y="957320"/>
                  </a:lnTo>
                  <a:lnTo>
                    <a:pt x="380339" y="940900"/>
                  </a:lnTo>
                  <a:cubicBezTo>
                    <a:pt x="327855" y="882039"/>
                    <a:pt x="275372" y="797125"/>
                    <a:pt x="222889" y="920636"/>
                  </a:cubicBezTo>
                  <a:cubicBezTo>
                    <a:pt x="152911" y="1085318"/>
                    <a:pt x="82934" y="879466"/>
                    <a:pt x="12956" y="858881"/>
                  </a:cubicBezTo>
                  <a:lnTo>
                    <a:pt x="0" y="858166"/>
                  </a:lnTo>
                  <a:lnTo>
                    <a:pt x="0" y="724816"/>
                  </a:lnTo>
                  <a:lnTo>
                    <a:pt x="12956" y="725531"/>
                  </a:lnTo>
                  <a:cubicBezTo>
                    <a:pt x="82934" y="746116"/>
                    <a:pt x="152911" y="951968"/>
                    <a:pt x="222889" y="787286"/>
                  </a:cubicBezTo>
                  <a:cubicBezTo>
                    <a:pt x="269540" y="677498"/>
                    <a:pt x="316192" y="732392"/>
                    <a:pt x="362844" y="787286"/>
                  </a:cubicBezTo>
                  <a:close/>
                  <a:moveTo>
                    <a:pt x="396801" y="583445"/>
                  </a:moveTo>
                  <a:lnTo>
                    <a:pt x="396801" y="716020"/>
                  </a:lnTo>
                  <a:lnTo>
                    <a:pt x="380339" y="699600"/>
                  </a:lnTo>
                  <a:cubicBezTo>
                    <a:pt x="327855" y="640739"/>
                    <a:pt x="275372" y="555825"/>
                    <a:pt x="222889" y="679336"/>
                  </a:cubicBezTo>
                  <a:cubicBezTo>
                    <a:pt x="152911" y="844018"/>
                    <a:pt x="82934" y="638166"/>
                    <a:pt x="12956" y="617581"/>
                  </a:cubicBezTo>
                  <a:lnTo>
                    <a:pt x="0" y="616866"/>
                  </a:lnTo>
                  <a:lnTo>
                    <a:pt x="0" y="483516"/>
                  </a:lnTo>
                  <a:lnTo>
                    <a:pt x="12956" y="484231"/>
                  </a:lnTo>
                  <a:cubicBezTo>
                    <a:pt x="82934" y="504816"/>
                    <a:pt x="152911" y="710668"/>
                    <a:pt x="222889" y="545986"/>
                  </a:cubicBezTo>
                  <a:cubicBezTo>
                    <a:pt x="269540" y="436198"/>
                    <a:pt x="316192" y="491092"/>
                    <a:pt x="362844" y="545986"/>
                  </a:cubicBezTo>
                  <a:close/>
                  <a:moveTo>
                    <a:pt x="396801" y="342145"/>
                  </a:moveTo>
                  <a:lnTo>
                    <a:pt x="396801" y="474720"/>
                  </a:lnTo>
                  <a:lnTo>
                    <a:pt x="380339" y="458300"/>
                  </a:lnTo>
                  <a:cubicBezTo>
                    <a:pt x="327855" y="399439"/>
                    <a:pt x="275372" y="314525"/>
                    <a:pt x="222889" y="438036"/>
                  </a:cubicBezTo>
                  <a:cubicBezTo>
                    <a:pt x="152911" y="602718"/>
                    <a:pt x="82934" y="396866"/>
                    <a:pt x="12956" y="376281"/>
                  </a:cubicBezTo>
                  <a:lnTo>
                    <a:pt x="0" y="375566"/>
                  </a:lnTo>
                  <a:lnTo>
                    <a:pt x="0" y="242216"/>
                  </a:lnTo>
                  <a:lnTo>
                    <a:pt x="12956" y="242931"/>
                  </a:lnTo>
                  <a:cubicBezTo>
                    <a:pt x="82934" y="263516"/>
                    <a:pt x="152911" y="469368"/>
                    <a:pt x="222889" y="304686"/>
                  </a:cubicBezTo>
                  <a:cubicBezTo>
                    <a:pt x="269540" y="194898"/>
                    <a:pt x="316192" y="249792"/>
                    <a:pt x="362844" y="304686"/>
                  </a:cubicBezTo>
                  <a:close/>
                  <a:moveTo>
                    <a:pt x="396801" y="100845"/>
                  </a:moveTo>
                  <a:lnTo>
                    <a:pt x="396801" y="233420"/>
                  </a:lnTo>
                  <a:lnTo>
                    <a:pt x="380339" y="217000"/>
                  </a:lnTo>
                  <a:cubicBezTo>
                    <a:pt x="327855" y="158139"/>
                    <a:pt x="275372" y="73225"/>
                    <a:pt x="222889" y="196736"/>
                  </a:cubicBezTo>
                  <a:cubicBezTo>
                    <a:pt x="152911" y="361418"/>
                    <a:pt x="82934" y="155566"/>
                    <a:pt x="12956" y="134981"/>
                  </a:cubicBezTo>
                  <a:lnTo>
                    <a:pt x="0" y="134266"/>
                  </a:lnTo>
                  <a:lnTo>
                    <a:pt x="0" y="916"/>
                  </a:lnTo>
                  <a:lnTo>
                    <a:pt x="12956" y="1631"/>
                  </a:lnTo>
                  <a:cubicBezTo>
                    <a:pt x="82934" y="22216"/>
                    <a:pt x="152911" y="228068"/>
                    <a:pt x="222889" y="63386"/>
                  </a:cubicBezTo>
                  <a:cubicBezTo>
                    <a:pt x="269540" y="-46402"/>
                    <a:pt x="316192" y="8492"/>
                    <a:pt x="362844" y="63386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33" name="グループ化 232">
            <a:extLst>
              <a:ext uri="{FF2B5EF4-FFF2-40B4-BE49-F238E27FC236}">
                <a16:creationId xmlns:a16="http://schemas.microsoft.com/office/drawing/2014/main" id="{CBE8BA1C-51A4-4E6E-BBCF-BD5BF3935CDE}"/>
              </a:ext>
            </a:extLst>
          </p:cNvPr>
          <p:cNvGrpSpPr/>
          <p:nvPr/>
        </p:nvGrpSpPr>
        <p:grpSpPr>
          <a:xfrm>
            <a:off x="4230342" y="4726393"/>
            <a:ext cx="1367216" cy="1584831"/>
            <a:chOff x="4230342" y="4726393"/>
            <a:chExt cx="1367216" cy="1584831"/>
          </a:xfrm>
        </p:grpSpPr>
        <p:grpSp>
          <p:nvGrpSpPr>
            <p:cNvPr id="234" name="グループ化 233">
              <a:extLst>
                <a:ext uri="{FF2B5EF4-FFF2-40B4-BE49-F238E27FC236}">
                  <a16:creationId xmlns:a16="http://schemas.microsoft.com/office/drawing/2014/main" id="{274169EB-9C1A-4BD3-A2B5-4E29E76F68DC}"/>
                </a:ext>
              </a:extLst>
            </p:cNvPr>
            <p:cNvGrpSpPr/>
            <p:nvPr/>
          </p:nvGrpSpPr>
          <p:grpSpPr>
            <a:xfrm>
              <a:off x="4780766" y="4726393"/>
              <a:ext cx="816792" cy="1584831"/>
              <a:chOff x="7761525" y="4540121"/>
              <a:chExt cx="772639" cy="1499161"/>
            </a:xfrm>
          </p:grpSpPr>
          <p:sp>
            <p:nvSpPr>
              <p:cNvPr id="237" name="四角形: 角を丸くする 236">
                <a:extLst>
                  <a:ext uri="{FF2B5EF4-FFF2-40B4-BE49-F238E27FC236}">
                    <a16:creationId xmlns:a16="http://schemas.microsoft.com/office/drawing/2014/main" id="{D18AD4AB-216D-42BC-86A6-3BADAE5D3BA8}"/>
                  </a:ext>
                </a:extLst>
              </p:cNvPr>
              <p:cNvSpPr/>
              <p:nvPr/>
            </p:nvSpPr>
            <p:spPr bwMode="auto">
              <a:xfrm>
                <a:off x="7761525" y="4540121"/>
                <a:ext cx="772639" cy="1499160"/>
              </a:xfrm>
              <a:prstGeom prst="roundRect">
                <a:avLst>
                  <a:gd name="adj" fmla="val 8925"/>
                </a:avLst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38100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38" name="グループ化 237">
                <a:extLst>
                  <a:ext uri="{FF2B5EF4-FFF2-40B4-BE49-F238E27FC236}">
                    <a16:creationId xmlns:a16="http://schemas.microsoft.com/office/drawing/2014/main" id="{E1554DED-E6FD-49AA-ACB3-25C273DF4983}"/>
                  </a:ext>
                </a:extLst>
              </p:cNvPr>
              <p:cNvGrpSpPr/>
              <p:nvPr/>
            </p:nvGrpSpPr>
            <p:grpSpPr>
              <a:xfrm>
                <a:off x="7831304" y="4642026"/>
                <a:ext cx="422110" cy="1049165"/>
                <a:chOff x="7845591" y="4649168"/>
                <a:chExt cx="429894" cy="695058"/>
              </a:xfrm>
            </p:grpSpPr>
            <p:sp>
              <p:nvSpPr>
                <p:cNvPr id="243" name="四角形: 角を丸くする 242">
                  <a:extLst>
                    <a:ext uri="{FF2B5EF4-FFF2-40B4-BE49-F238E27FC236}">
                      <a16:creationId xmlns:a16="http://schemas.microsoft.com/office/drawing/2014/main" id="{08547D9C-E1D7-49E6-B66F-E501BA0F8984}"/>
                    </a:ext>
                  </a:extLst>
                </p:cNvPr>
                <p:cNvSpPr/>
                <p:nvPr/>
              </p:nvSpPr>
              <p:spPr bwMode="auto">
                <a:xfrm>
                  <a:off x="78455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4" name="四角形: 角を丸くする 243">
                  <a:extLst>
                    <a:ext uri="{FF2B5EF4-FFF2-40B4-BE49-F238E27FC236}">
                      <a16:creationId xmlns:a16="http://schemas.microsoft.com/office/drawing/2014/main" id="{9BE9DEEF-5769-4F05-ADC7-BE0D2493DE06}"/>
                    </a:ext>
                  </a:extLst>
                </p:cNvPr>
                <p:cNvSpPr/>
                <p:nvPr/>
              </p:nvSpPr>
              <p:spPr bwMode="auto">
                <a:xfrm>
                  <a:off x="79217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5" name="四角形: 角を丸くする 244">
                  <a:extLst>
                    <a:ext uri="{FF2B5EF4-FFF2-40B4-BE49-F238E27FC236}">
                      <a16:creationId xmlns:a16="http://schemas.microsoft.com/office/drawing/2014/main" id="{D0674386-2839-470D-B3C3-8E19F7116238}"/>
                    </a:ext>
                  </a:extLst>
                </p:cNvPr>
                <p:cNvSpPr/>
                <p:nvPr/>
              </p:nvSpPr>
              <p:spPr bwMode="auto">
                <a:xfrm>
                  <a:off x="80011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6" name="四角形: 角を丸くする 245">
                  <a:extLst>
                    <a:ext uri="{FF2B5EF4-FFF2-40B4-BE49-F238E27FC236}">
                      <a16:creationId xmlns:a16="http://schemas.microsoft.com/office/drawing/2014/main" id="{D21725D2-B9A0-424D-A83F-9C363FAC5B2B}"/>
                    </a:ext>
                  </a:extLst>
                </p:cNvPr>
                <p:cNvSpPr/>
                <p:nvPr/>
              </p:nvSpPr>
              <p:spPr bwMode="auto">
                <a:xfrm>
                  <a:off x="80773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7" name="四角形: 角を丸くする 246">
                  <a:extLst>
                    <a:ext uri="{FF2B5EF4-FFF2-40B4-BE49-F238E27FC236}">
                      <a16:creationId xmlns:a16="http://schemas.microsoft.com/office/drawing/2014/main" id="{451560FA-607D-486A-84AB-C1FA7B115914}"/>
                    </a:ext>
                  </a:extLst>
                </p:cNvPr>
                <p:cNvSpPr/>
                <p:nvPr/>
              </p:nvSpPr>
              <p:spPr bwMode="auto">
                <a:xfrm>
                  <a:off x="8153566" y="4649169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8" name="四角形: 角を丸くする 247">
                  <a:extLst>
                    <a:ext uri="{FF2B5EF4-FFF2-40B4-BE49-F238E27FC236}">
                      <a16:creationId xmlns:a16="http://schemas.microsoft.com/office/drawing/2014/main" id="{C0C412F4-EB05-45C3-BE96-0A846EE341E4}"/>
                    </a:ext>
                  </a:extLst>
                </p:cNvPr>
                <p:cNvSpPr/>
                <p:nvPr/>
              </p:nvSpPr>
              <p:spPr bwMode="auto">
                <a:xfrm>
                  <a:off x="8229766" y="4649168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94E518FE-3BE5-4BBC-A312-A08534ECC458}"/>
                  </a:ext>
                </a:extLst>
              </p:cNvPr>
              <p:cNvSpPr/>
              <p:nvPr/>
            </p:nvSpPr>
            <p:spPr bwMode="auto">
              <a:xfrm>
                <a:off x="8315996" y="4540122"/>
                <a:ext cx="218168" cy="1499160"/>
              </a:xfrm>
              <a:custGeom>
                <a:avLst/>
                <a:gdLst>
                  <a:gd name="connsiteX0" fmla="*/ 0 w 218168"/>
                  <a:gd name="connsiteY0" fmla="*/ 0 h 1499160"/>
                  <a:gd name="connsiteX1" fmla="*/ 149210 w 218168"/>
                  <a:gd name="connsiteY1" fmla="*/ 0 h 1499160"/>
                  <a:gd name="connsiteX2" fmla="*/ 218168 w 218168"/>
                  <a:gd name="connsiteY2" fmla="*/ 68958 h 1499160"/>
                  <a:gd name="connsiteX3" fmla="*/ 218168 w 218168"/>
                  <a:gd name="connsiteY3" fmla="*/ 1430202 h 1499160"/>
                  <a:gd name="connsiteX4" fmla="*/ 149210 w 218168"/>
                  <a:gd name="connsiteY4" fmla="*/ 1499160 h 1499160"/>
                  <a:gd name="connsiteX5" fmla="*/ 0 w 218168"/>
                  <a:gd name="connsiteY5" fmla="*/ 1499160 h 1499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8168" h="1499160">
                    <a:moveTo>
                      <a:pt x="0" y="0"/>
                    </a:moveTo>
                    <a:lnTo>
                      <a:pt x="149210" y="0"/>
                    </a:lnTo>
                    <a:cubicBezTo>
                      <a:pt x="187294" y="0"/>
                      <a:pt x="218168" y="30874"/>
                      <a:pt x="218168" y="68958"/>
                    </a:cubicBezTo>
                    <a:lnTo>
                      <a:pt x="218168" y="1430202"/>
                    </a:lnTo>
                    <a:cubicBezTo>
                      <a:pt x="218168" y="1468286"/>
                      <a:pt x="187294" y="1499160"/>
                      <a:pt x="149210" y="1499160"/>
                    </a:cubicBezTo>
                    <a:lnTo>
                      <a:pt x="0" y="149916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0" name="正方形/長方形 239">
                <a:extLst>
                  <a:ext uri="{FF2B5EF4-FFF2-40B4-BE49-F238E27FC236}">
                    <a16:creationId xmlns:a16="http://schemas.microsoft.com/office/drawing/2014/main" id="{B67BBD1D-86DF-4118-A9DB-80C00C3DD756}"/>
                  </a:ext>
                </a:extLst>
              </p:cNvPr>
              <p:cNvSpPr/>
              <p:nvPr/>
            </p:nvSpPr>
            <p:spPr bwMode="auto">
              <a:xfrm>
                <a:off x="8370093" y="5745925"/>
                <a:ext cx="112100" cy="20573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1" name="正方形/長方形 240">
                <a:extLst>
                  <a:ext uri="{FF2B5EF4-FFF2-40B4-BE49-F238E27FC236}">
                    <a16:creationId xmlns:a16="http://schemas.microsoft.com/office/drawing/2014/main" id="{5D2A3DFC-43C4-4F51-8930-943F05648A3A}"/>
                  </a:ext>
                </a:extLst>
              </p:cNvPr>
              <p:cNvSpPr/>
              <p:nvPr/>
            </p:nvSpPr>
            <p:spPr bwMode="auto">
              <a:xfrm>
                <a:off x="8370093" y="5479225"/>
                <a:ext cx="112100" cy="20573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2" name="正方形/長方形 241">
                <a:extLst>
                  <a:ext uri="{FF2B5EF4-FFF2-40B4-BE49-F238E27FC236}">
                    <a16:creationId xmlns:a16="http://schemas.microsoft.com/office/drawing/2014/main" id="{DF5076CC-D41E-46A7-BCE2-9B5E2E0AFA33}"/>
                  </a:ext>
                </a:extLst>
              </p:cNvPr>
              <p:cNvSpPr/>
              <p:nvPr/>
            </p:nvSpPr>
            <p:spPr bwMode="auto">
              <a:xfrm>
                <a:off x="8370093" y="4662456"/>
                <a:ext cx="112100" cy="68177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6553D60A-8D72-40B0-8674-8ED4A57D930A}"/>
                </a:ext>
              </a:extLst>
            </p:cNvPr>
            <p:cNvSpPr/>
            <p:nvPr/>
          </p:nvSpPr>
          <p:spPr bwMode="auto">
            <a:xfrm>
              <a:off x="4601817" y="4855719"/>
              <a:ext cx="295508" cy="1070820"/>
            </a:xfrm>
            <a:custGeom>
              <a:avLst/>
              <a:gdLst>
                <a:gd name="connsiteX0" fmla="*/ 372491 w 372491"/>
                <a:gd name="connsiteY0" fmla="*/ 930988 h 996083"/>
                <a:gd name="connsiteX1" fmla="*/ 372491 w 372491"/>
                <a:gd name="connsiteY1" fmla="*/ 985170 h 996083"/>
                <a:gd name="connsiteX2" fmla="*/ 357038 w 372491"/>
                <a:gd name="connsiteY2" fmla="*/ 978459 h 996083"/>
                <a:gd name="connsiteX3" fmla="*/ 209234 w 372491"/>
                <a:gd name="connsiteY3" fmla="*/ 970178 h 996083"/>
                <a:gd name="connsiteX4" fmla="*/ 12162 w 372491"/>
                <a:gd name="connsiteY4" fmla="*/ 944939 h 996083"/>
                <a:gd name="connsiteX5" fmla="*/ 0 w 372491"/>
                <a:gd name="connsiteY5" fmla="*/ 944647 h 996083"/>
                <a:gd name="connsiteX6" fmla="*/ 0 w 372491"/>
                <a:gd name="connsiteY6" fmla="*/ 890147 h 996083"/>
                <a:gd name="connsiteX7" fmla="*/ 12162 w 372491"/>
                <a:gd name="connsiteY7" fmla="*/ 890439 h 996083"/>
                <a:gd name="connsiteX8" fmla="*/ 209234 w 372491"/>
                <a:gd name="connsiteY8" fmla="*/ 915678 h 996083"/>
                <a:gd name="connsiteX9" fmla="*/ 340614 w 372491"/>
                <a:gd name="connsiteY9" fmla="*/ 915678 h 996083"/>
                <a:gd name="connsiteX10" fmla="*/ 372491 w 372491"/>
                <a:gd name="connsiteY10" fmla="*/ 832369 h 996083"/>
                <a:gd name="connsiteX11" fmla="*/ 372491 w 372491"/>
                <a:gd name="connsiteY11" fmla="*/ 886552 h 996083"/>
                <a:gd name="connsiteX12" fmla="*/ 357038 w 372491"/>
                <a:gd name="connsiteY12" fmla="*/ 879841 h 996083"/>
                <a:gd name="connsiteX13" fmla="*/ 209234 w 372491"/>
                <a:gd name="connsiteY13" fmla="*/ 871560 h 996083"/>
                <a:gd name="connsiteX14" fmla="*/ 12162 w 372491"/>
                <a:gd name="connsiteY14" fmla="*/ 846321 h 996083"/>
                <a:gd name="connsiteX15" fmla="*/ 0 w 372491"/>
                <a:gd name="connsiteY15" fmla="*/ 846028 h 996083"/>
                <a:gd name="connsiteX16" fmla="*/ 0 w 372491"/>
                <a:gd name="connsiteY16" fmla="*/ 791529 h 996083"/>
                <a:gd name="connsiteX17" fmla="*/ 12162 w 372491"/>
                <a:gd name="connsiteY17" fmla="*/ 791821 h 996083"/>
                <a:gd name="connsiteX18" fmla="*/ 209234 w 372491"/>
                <a:gd name="connsiteY18" fmla="*/ 817060 h 996083"/>
                <a:gd name="connsiteX19" fmla="*/ 340614 w 372491"/>
                <a:gd name="connsiteY19" fmla="*/ 817060 h 996083"/>
                <a:gd name="connsiteX20" fmla="*/ 372491 w 372491"/>
                <a:gd name="connsiteY20" fmla="*/ 733751 h 996083"/>
                <a:gd name="connsiteX21" fmla="*/ 372491 w 372491"/>
                <a:gd name="connsiteY21" fmla="*/ 787934 h 996083"/>
                <a:gd name="connsiteX22" fmla="*/ 357038 w 372491"/>
                <a:gd name="connsiteY22" fmla="*/ 781223 h 996083"/>
                <a:gd name="connsiteX23" fmla="*/ 209234 w 372491"/>
                <a:gd name="connsiteY23" fmla="*/ 772941 h 996083"/>
                <a:gd name="connsiteX24" fmla="*/ 12162 w 372491"/>
                <a:gd name="connsiteY24" fmla="*/ 747703 h 996083"/>
                <a:gd name="connsiteX25" fmla="*/ 0 w 372491"/>
                <a:gd name="connsiteY25" fmla="*/ 747410 h 996083"/>
                <a:gd name="connsiteX26" fmla="*/ 0 w 372491"/>
                <a:gd name="connsiteY26" fmla="*/ 692911 h 996083"/>
                <a:gd name="connsiteX27" fmla="*/ 12162 w 372491"/>
                <a:gd name="connsiteY27" fmla="*/ 693203 h 996083"/>
                <a:gd name="connsiteX28" fmla="*/ 209234 w 372491"/>
                <a:gd name="connsiteY28" fmla="*/ 718442 h 996083"/>
                <a:gd name="connsiteX29" fmla="*/ 340614 w 372491"/>
                <a:gd name="connsiteY29" fmla="*/ 718442 h 996083"/>
                <a:gd name="connsiteX30" fmla="*/ 372491 w 372491"/>
                <a:gd name="connsiteY30" fmla="*/ 635133 h 996083"/>
                <a:gd name="connsiteX31" fmla="*/ 372491 w 372491"/>
                <a:gd name="connsiteY31" fmla="*/ 689316 h 996083"/>
                <a:gd name="connsiteX32" fmla="*/ 357038 w 372491"/>
                <a:gd name="connsiteY32" fmla="*/ 682605 h 996083"/>
                <a:gd name="connsiteX33" fmla="*/ 209234 w 372491"/>
                <a:gd name="connsiteY33" fmla="*/ 674323 h 996083"/>
                <a:gd name="connsiteX34" fmla="*/ 12162 w 372491"/>
                <a:gd name="connsiteY34" fmla="*/ 649084 h 996083"/>
                <a:gd name="connsiteX35" fmla="*/ 0 w 372491"/>
                <a:gd name="connsiteY35" fmla="*/ 648792 h 996083"/>
                <a:gd name="connsiteX36" fmla="*/ 0 w 372491"/>
                <a:gd name="connsiteY36" fmla="*/ 594293 h 996083"/>
                <a:gd name="connsiteX37" fmla="*/ 12162 w 372491"/>
                <a:gd name="connsiteY37" fmla="*/ 594585 h 996083"/>
                <a:gd name="connsiteX38" fmla="*/ 209234 w 372491"/>
                <a:gd name="connsiteY38" fmla="*/ 619824 h 996083"/>
                <a:gd name="connsiteX39" fmla="*/ 340614 w 372491"/>
                <a:gd name="connsiteY39" fmla="*/ 619824 h 996083"/>
                <a:gd name="connsiteX40" fmla="*/ 372491 w 372491"/>
                <a:gd name="connsiteY40" fmla="*/ 536515 h 996083"/>
                <a:gd name="connsiteX41" fmla="*/ 372491 w 372491"/>
                <a:gd name="connsiteY41" fmla="*/ 590698 h 996083"/>
                <a:gd name="connsiteX42" fmla="*/ 357038 w 372491"/>
                <a:gd name="connsiteY42" fmla="*/ 583987 h 996083"/>
                <a:gd name="connsiteX43" fmla="*/ 209234 w 372491"/>
                <a:gd name="connsiteY43" fmla="*/ 575705 h 996083"/>
                <a:gd name="connsiteX44" fmla="*/ 12162 w 372491"/>
                <a:gd name="connsiteY44" fmla="*/ 550466 h 996083"/>
                <a:gd name="connsiteX45" fmla="*/ 0 w 372491"/>
                <a:gd name="connsiteY45" fmla="*/ 550174 h 996083"/>
                <a:gd name="connsiteX46" fmla="*/ 0 w 372491"/>
                <a:gd name="connsiteY46" fmla="*/ 495675 h 996083"/>
                <a:gd name="connsiteX47" fmla="*/ 12162 w 372491"/>
                <a:gd name="connsiteY47" fmla="*/ 495967 h 996083"/>
                <a:gd name="connsiteX48" fmla="*/ 209234 w 372491"/>
                <a:gd name="connsiteY48" fmla="*/ 521206 h 996083"/>
                <a:gd name="connsiteX49" fmla="*/ 340614 w 372491"/>
                <a:gd name="connsiteY49" fmla="*/ 521206 h 996083"/>
                <a:gd name="connsiteX50" fmla="*/ 372491 w 372491"/>
                <a:gd name="connsiteY50" fmla="*/ 435687 h 996083"/>
                <a:gd name="connsiteX51" fmla="*/ 372491 w 372491"/>
                <a:gd name="connsiteY51" fmla="*/ 489870 h 996083"/>
                <a:gd name="connsiteX52" fmla="*/ 357038 w 372491"/>
                <a:gd name="connsiteY52" fmla="*/ 483159 h 996083"/>
                <a:gd name="connsiteX53" fmla="*/ 209234 w 372491"/>
                <a:gd name="connsiteY53" fmla="*/ 474877 h 996083"/>
                <a:gd name="connsiteX54" fmla="*/ 12162 w 372491"/>
                <a:gd name="connsiteY54" fmla="*/ 449638 h 996083"/>
                <a:gd name="connsiteX55" fmla="*/ 0 w 372491"/>
                <a:gd name="connsiteY55" fmla="*/ 449346 h 996083"/>
                <a:gd name="connsiteX56" fmla="*/ 0 w 372491"/>
                <a:gd name="connsiteY56" fmla="*/ 394847 h 996083"/>
                <a:gd name="connsiteX57" fmla="*/ 12162 w 372491"/>
                <a:gd name="connsiteY57" fmla="*/ 395139 h 996083"/>
                <a:gd name="connsiteX58" fmla="*/ 209234 w 372491"/>
                <a:gd name="connsiteY58" fmla="*/ 420378 h 996083"/>
                <a:gd name="connsiteX59" fmla="*/ 340614 w 372491"/>
                <a:gd name="connsiteY59" fmla="*/ 420378 h 996083"/>
                <a:gd name="connsiteX60" fmla="*/ 372491 w 372491"/>
                <a:gd name="connsiteY60" fmla="*/ 337069 h 996083"/>
                <a:gd name="connsiteX61" fmla="*/ 372491 w 372491"/>
                <a:gd name="connsiteY61" fmla="*/ 391252 h 996083"/>
                <a:gd name="connsiteX62" fmla="*/ 357038 w 372491"/>
                <a:gd name="connsiteY62" fmla="*/ 384541 h 996083"/>
                <a:gd name="connsiteX63" fmla="*/ 209234 w 372491"/>
                <a:gd name="connsiteY63" fmla="*/ 376259 h 996083"/>
                <a:gd name="connsiteX64" fmla="*/ 12162 w 372491"/>
                <a:gd name="connsiteY64" fmla="*/ 351020 h 996083"/>
                <a:gd name="connsiteX65" fmla="*/ 0 w 372491"/>
                <a:gd name="connsiteY65" fmla="*/ 350728 h 996083"/>
                <a:gd name="connsiteX66" fmla="*/ 0 w 372491"/>
                <a:gd name="connsiteY66" fmla="*/ 296228 h 996083"/>
                <a:gd name="connsiteX67" fmla="*/ 12162 w 372491"/>
                <a:gd name="connsiteY67" fmla="*/ 296521 h 996083"/>
                <a:gd name="connsiteX68" fmla="*/ 209234 w 372491"/>
                <a:gd name="connsiteY68" fmla="*/ 321760 h 996083"/>
                <a:gd name="connsiteX69" fmla="*/ 340614 w 372491"/>
                <a:gd name="connsiteY69" fmla="*/ 321760 h 996083"/>
                <a:gd name="connsiteX70" fmla="*/ 372491 w 372491"/>
                <a:gd name="connsiteY70" fmla="*/ 238451 h 996083"/>
                <a:gd name="connsiteX71" fmla="*/ 372491 w 372491"/>
                <a:gd name="connsiteY71" fmla="*/ 292634 h 996083"/>
                <a:gd name="connsiteX72" fmla="*/ 357038 w 372491"/>
                <a:gd name="connsiteY72" fmla="*/ 285923 h 996083"/>
                <a:gd name="connsiteX73" fmla="*/ 209234 w 372491"/>
                <a:gd name="connsiteY73" fmla="*/ 277641 h 996083"/>
                <a:gd name="connsiteX74" fmla="*/ 12162 w 372491"/>
                <a:gd name="connsiteY74" fmla="*/ 252402 h 996083"/>
                <a:gd name="connsiteX75" fmla="*/ 0 w 372491"/>
                <a:gd name="connsiteY75" fmla="*/ 252110 h 996083"/>
                <a:gd name="connsiteX76" fmla="*/ 0 w 372491"/>
                <a:gd name="connsiteY76" fmla="*/ 197610 h 996083"/>
                <a:gd name="connsiteX77" fmla="*/ 12162 w 372491"/>
                <a:gd name="connsiteY77" fmla="*/ 197903 h 996083"/>
                <a:gd name="connsiteX78" fmla="*/ 209234 w 372491"/>
                <a:gd name="connsiteY78" fmla="*/ 223142 h 996083"/>
                <a:gd name="connsiteX79" fmla="*/ 340614 w 372491"/>
                <a:gd name="connsiteY79" fmla="*/ 223142 h 996083"/>
                <a:gd name="connsiteX80" fmla="*/ 372491 w 372491"/>
                <a:gd name="connsiteY80" fmla="*/ 139833 h 996083"/>
                <a:gd name="connsiteX81" fmla="*/ 372491 w 372491"/>
                <a:gd name="connsiteY81" fmla="*/ 194015 h 996083"/>
                <a:gd name="connsiteX82" fmla="*/ 357038 w 372491"/>
                <a:gd name="connsiteY82" fmla="*/ 187305 h 996083"/>
                <a:gd name="connsiteX83" fmla="*/ 209234 w 372491"/>
                <a:gd name="connsiteY83" fmla="*/ 179023 h 996083"/>
                <a:gd name="connsiteX84" fmla="*/ 12162 w 372491"/>
                <a:gd name="connsiteY84" fmla="*/ 153784 h 996083"/>
                <a:gd name="connsiteX85" fmla="*/ 0 w 372491"/>
                <a:gd name="connsiteY85" fmla="*/ 153492 h 996083"/>
                <a:gd name="connsiteX86" fmla="*/ 0 w 372491"/>
                <a:gd name="connsiteY86" fmla="*/ 98992 h 996083"/>
                <a:gd name="connsiteX87" fmla="*/ 12162 w 372491"/>
                <a:gd name="connsiteY87" fmla="*/ 99284 h 996083"/>
                <a:gd name="connsiteX88" fmla="*/ 209234 w 372491"/>
                <a:gd name="connsiteY88" fmla="*/ 124523 h 996083"/>
                <a:gd name="connsiteX89" fmla="*/ 340614 w 372491"/>
                <a:gd name="connsiteY89" fmla="*/ 124523 h 996083"/>
                <a:gd name="connsiteX90" fmla="*/ 372491 w 372491"/>
                <a:gd name="connsiteY90" fmla="*/ 41215 h 996083"/>
                <a:gd name="connsiteX91" fmla="*/ 372491 w 372491"/>
                <a:gd name="connsiteY91" fmla="*/ 95397 h 996083"/>
                <a:gd name="connsiteX92" fmla="*/ 357038 w 372491"/>
                <a:gd name="connsiteY92" fmla="*/ 88687 h 996083"/>
                <a:gd name="connsiteX93" fmla="*/ 209234 w 372491"/>
                <a:gd name="connsiteY93" fmla="*/ 80405 h 996083"/>
                <a:gd name="connsiteX94" fmla="*/ 12162 w 372491"/>
                <a:gd name="connsiteY94" fmla="*/ 55166 h 996083"/>
                <a:gd name="connsiteX95" fmla="*/ 0 w 372491"/>
                <a:gd name="connsiteY95" fmla="*/ 54874 h 996083"/>
                <a:gd name="connsiteX96" fmla="*/ 0 w 372491"/>
                <a:gd name="connsiteY96" fmla="*/ 374 h 996083"/>
                <a:gd name="connsiteX97" fmla="*/ 12162 w 372491"/>
                <a:gd name="connsiteY97" fmla="*/ 666 h 996083"/>
                <a:gd name="connsiteX98" fmla="*/ 209234 w 372491"/>
                <a:gd name="connsiteY98" fmla="*/ 25905 h 996083"/>
                <a:gd name="connsiteX99" fmla="*/ 340614 w 372491"/>
                <a:gd name="connsiteY99" fmla="*/ 25905 h 996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372491" h="996083">
                  <a:moveTo>
                    <a:pt x="372491" y="930988"/>
                  </a:moveTo>
                  <a:lnTo>
                    <a:pt x="372491" y="985170"/>
                  </a:lnTo>
                  <a:lnTo>
                    <a:pt x="357038" y="978459"/>
                  </a:lnTo>
                  <a:cubicBezTo>
                    <a:pt x="307769" y="954403"/>
                    <a:pt x="258501" y="919699"/>
                    <a:pt x="209234" y="970178"/>
                  </a:cubicBezTo>
                  <a:cubicBezTo>
                    <a:pt x="143543" y="1037482"/>
                    <a:pt x="77853" y="953352"/>
                    <a:pt x="12162" y="944939"/>
                  </a:cubicBezTo>
                  <a:lnTo>
                    <a:pt x="0" y="944647"/>
                  </a:lnTo>
                  <a:lnTo>
                    <a:pt x="0" y="890147"/>
                  </a:lnTo>
                  <a:lnTo>
                    <a:pt x="12162" y="890439"/>
                  </a:lnTo>
                  <a:cubicBezTo>
                    <a:pt x="77853" y="898852"/>
                    <a:pt x="143543" y="982983"/>
                    <a:pt x="209234" y="915678"/>
                  </a:cubicBezTo>
                  <a:cubicBezTo>
                    <a:pt x="253027" y="870808"/>
                    <a:pt x="296821" y="893243"/>
                    <a:pt x="340614" y="915678"/>
                  </a:cubicBezTo>
                  <a:close/>
                  <a:moveTo>
                    <a:pt x="372491" y="832369"/>
                  </a:moveTo>
                  <a:lnTo>
                    <a:pt x="372491" y="886552"/>
                  </a:lnTo>
                  <a:lnTo>
                    <a:pt x="357038" y="879841"/>
                  </a:lnTo>
                  <a:cubicBezTo>
                    <a:pt x="307769" y="855785"/>
                    <a:pt x="258501" y="821081"/>
                    <a:pt x="209234" y="871560"/>
                  </a:cubicBezTo>
                  <a:cubicBezTo>
                    <a:pt x="143543" y="938864"/>
                    <a:pt x="77853" y="854734"/>
                    <a:pt x="12162" y="846321"/>
                  </a:cubicBezTo>
                  <a:lnTo>
                    <a:pt x="0" y="846028"/>
                  </a:lnTo>
                  <a:lnTo>
                    <a:pt x="0" y="791529"/>
                  </a:lnTo>
                  <a:lnTo>
                    <a:pt x="12162" y="791821"/>
                  </a:lnTo>
                  <a:cubicBezTo>
                    <a:pt x="77853" y="800234"/>
                    <a:pt x="143543" y="884365"/>
                    <a:pt x="209234" y="817060"/>
                  </a:cubicBezTo>
                  <a:cubicBezTo>
                    <a:pt x="253027" y="772190"/>
                    <a:pt x="296821" y="794625"/>
                    <a:pt x="340614" y="817060"/>
                  </a:cubicBezTo>
                  <a:close/>
                  <a:moveTo>
                    <a:pt x="372491" y="733751"/>
                  </a:moveTo>
                  <a:lnTo>
                    <a:pt x="372491" y="787934"/>
                  </a:lnTo>
                  <a:lnTo>
                    <a:pt x="357038" y="781223"/>
                  </a:lnTo>
                  <a:cubicBezTo>
                    <a:pt x="307769" y="757167"/>
                    <a:pt x="258501" y="722463"/>
                    <a:pt x="209234" y="772941"/>
                  </a:cubicBezTo>
                  <a:cubicBezTo>
                    <a:pt x="143543" y="840246"/>
                    <a:pt x="77853" y="756116"/>
                    <a:pt x="12162" y="747703"/>
                  </a:cubicBezTo>
                  <a:lnTo>
                    <a:pt x="0" y="747410"/>
                  </a:lnTo>
                  <a:lnTo>
                    <a:pt x="0" y="692911"/>
                  </a:lnTo>
                  <a:lnTo>
                    <a:pt x="12162" y="693203"/>
                  </a:lnTo>
                  <a:cubicBezTo>
                    <a:pt x="77853" y="701616"/>
                    <a:pt x="143543" y="785747"/>
                    <a:pt x="209234" y="718442"/>
                  </a:cubicBezTo>
                  <a:cubicBezTo>
                    <a:pt x="253027" y="673572"/>
                    <a:pt x="296821" y="696007"/>
                    <a:pt x="340614" y="718442"/>
                  </a:cubicBezTo>
                  <a:close/>
                  <a:moveTo>
                    <a:pt x="372491" y="635133"/>
                  </a:moveTo>
                  <a:lnTo>
                    <a:pt x="372491" y="689316"/>
                  </a:lnTo>
                  <a:lnTo>
                    <a:pt x="357038" y="682605"/>
                  </a:lnTo>
                  <a:cubicBezTo>
                    <a:pt x="307769" y="658549"/>
                    <a:pt x="258501" y="623845"/>
                    <a:pt x="209234" y="674323"/>
                  </a:cubicBezTo>
                  <a:cubicBezTo>
                    <a:pt x="143543" y="741628"/>
                    <a:pt x="77853" y="657497"/>
                    <a:pt x="12162" y="649084"/>
                  </a:cubicBezTo>
                  <a:lnTo>
                    <a:pt x="0" y="648792"/>
                  </a:lnTo>
                  <a:lnTo>
                    <a:pt x="0" y="594293"/>
                  </a:lnTo>
                  <a:lnTo>
                    <a:pt x="12162" y="594585"/>
                  </a:lnTo>
                  <a:cubicBezTo>
                    <a:pt x="77853" y="602998"/>
                    <a:pt x="143543" y="687129"/>
                    <a:pt x="209234" y="619824"/>
                  </a:cubicBezTo>
                  <a:cubicBezTo>
                    <a:pt x="253027" y="574954"/>
                    <a:pt x="296821" y="597389"/>
                    <a:pt x="340614" y="619824"/>
                  </a:cubicBezTo>
                  <a:close/>
                  <a:moveTo>
                    <a:pt x="372491" y="536515"/>
                  </a:moveTo>
                  <a:lnTo>
                    <a:pt x="372491" y="590698"/>
                  </a:lnTo>
                  <a:lnTo>
                    <a:pt x="357038" y="583987"/>
                  </a:lnTo>
                  <a:cubicBezTo>
                    <a:pt x="307769" y="559931"/>
                    <a:pt x="258501" y="525227"/>
                    <a:pt x="209234" y="575705"/>
                  </a:cubicBezTo>
                  <a:cubicBezTo>
                    <a:pt x="143543" y="643010"/>
                    <a:pt x="77853" y="558879"/>
                    <a:pt x="12162" y="550466"/>
                  </a:cubicBezTo>
                  <a:lnTo>
                    <a:pt x="0" y="550174"/>
                  </a:lnTo>
                  <a:lnTo>
                    <a:pt x="0" y="495675"/>
                  </a:lnTo>
                  <a:lnTo>
                    <a:pt x="12162" y="495967"/>
                  </a:lnTo>
                  <a:cubicBezTo>
                    <a:pt x="77853" y="504380"/>
                    <a:pt x="143543" y="588511"/>
                    <a:pt x="209234" y="521206"/>
                  </a:cubicBezTo>
                  <a:cubicBezTo>
                    <a:pt x="253027" y="476335"/>
                    <a:pt x="296821" y="498771"/>
                    <a:pt x="340614" y="521206"/>
                  </a:cubicBezTo>
                  <a:close/>
                  <a:moveTo>
                    <a:pt x="372491" y="435687"/>
                  </a:moveTo>
                  <a:lnTo>
                    <a:pt x="372491" y="489870"/>
                  </a:lnTo>
                  <a:lnTo>
                    <a:pt x="357038" y="483159"/>
                  </a:lnTo>
                  <a:cubicBezTo>
                    <a:pt x="307769" y="459103"/>
                    <a:pt x="258501" y="424399"/>
                    <a:pt x="209234" y="474877"/>
                  </a:cubicBezTo>
                  <a:cubicBezTo>
                    <a:pt x="143543" y="542182"/>
                    <a:pt x="77853" y="458051"/>
                    <a:pt x="12162" y="449638"/>
                  </a:cubicBezTo>
                  <a:lnTo>
                    <a:pt x="0" y="449346"/>
                  </a:lnTo>
                  <a:lnTo>
                    <a:pt x="0" y="394847"/>
                  </a:lnTo>
                  <a:lnTo>
                    <a:pt x="12162" y="395139"/>
                  </a:lnTo>
                  <a:cubicBezTo>
                    <a:pt x="77853" y="403552"/>
                    <a:pt x="143543" y="487682"/>
                    <a:pt x="209234" y="420378"/>
                  </a:cubicBezTo>
                  <a:cubicBezTo>
                    <a:pt x="253027" y="375508"/>
                    <a:pt x="296821" y="397943"/>
                    <a:pt x="340614" y="420378"/>
                  </a:cubicBezTo>
                  <a:close/>
                  <a:moveTo>
                    <a:pt x="372491" y="337069"/>
                  </a:moveTo>
                  <a:lnTo>
                    <a:pt x="372491" y="391252"/>
                  </a:lnTo>
                  <a:lnTo>
                    <a:pt x="357038" y="384541"/>
                  </a:lnTo>
                  <a:cubicBezTo>
                    <a:pt x="307769" y="360485"/>
                    <a:pt x="258501" y="325781"/>
                    <a:pt x="209234" y="376259"/>
                  </a:cubicBezTo>
                  <a:cubicBezTo>
                    <a:pt x="143543" y="443564"/>
                    <a:pt x="77853" y="359433"/>
                    <a:pt x="12162" y="351020"/>
                  </a:cubicBezTo>
                  <a:lnTo>
                    <a:pt x="0" y="350728"/>
                  </a:lnTo>
                  <a:lnTo>
                    <a:pt x="0" y="296228"/>
                  </a:lnTo>
                  <a:lnTo>
                    <a:pt x="12162" y="296521"/>
                  </a:lnTo>
                  <a:cubicBezTo>
                    <a:pt x="77853" y="304934"/>
                    <a:pt x="143543" y="389064"/>
                    <a:pt x="209234" y="321760"/>
                  </a:cubicBezTo>
                  <a:cubicBezTo>
                    <a:pt x="253027" y="276890"/>
                    <a:pt x="296821" y="299325"/>
                    <a:pt x="340614" y="321760"/>
                  </a:cubicBezTo>
                  <a:close/>
                  <a:moveTo>
                    <a:pt x="372491" y="238451"/>
                  </a:moveTo>
                  <a:lnTo>
                    <a:pt x="372491" y="292634"/>
                  </a:lnTo>
                  <a:lnTo>
                    <a:pt x="357038" y="285923"/>
                  </a:lnTo>
                  <a:cubicBezTo>
                    <a:pt x="307769" y="261867"/>
                    <a:pt x="258501" y="227163"/>
                    <a:pt x="209234" y="277641"/>
                  </a:cubicBezTo>
                  <a:cubicBezTo>
                    <a:pt x="143543" y="344946"/>
                    <a:pt x="77853" y="260815"/>
                    <a:pt x="12162" y="252402"/>
                  </a:cubicBezTo>
                  <a:lnTo>
                    <a:pt x="0" y="252110"/>
                  </a:lnTo>
                  <a:lnTo>
                    <a:pt x="0" y="197610"/>
                  </a:lnTo>
                  <a:lnTo>
                    <a:pt x="12162" y="197903"/>
                  </a:lnTo>
                  <a:cubicBezTo>
                    <a:pt x="77853" y="206316"/>
                    <a:pt x="143543" y="290446"/>
                    <a:pt x="209234" y="223142"/>
                  </a:cubicBezTo>
                  <a:cubicBezTo>
                    <a:pt x="253027" y="178272"/>
                    <a:pt x="296821" y="200707"/>
                    <a:pt x="340614" y="223142"/>
                  </a:cubicBezTo>
                  <a:close/>
                  <a:moveTo>
                    <a:pt x="372491" y="139833"/>
                  </a:moveTo>
                  <a:lnTo>
                    <a:pt x="372491" y="194015"/>
                  </a:lnTo>
                  <a:lnTo>
                    <a:pt x="357038" y="187305"/>
                  </a:lnTo>
                  <a:cubicBezTo>
                    <a:pt x="307769" y="163248"/>
                    <a:pt x="258501" y="128545"/>
                    <a:pt x="209234" y="179023"/>
                  </a:cubicBezTo>
                  <a:cubicBezTo>
                    <a:pt x="143543" y="246328"/>
                    <a:pt x="77853" y="162197"/>
                    <a:pt x="12162" y="153784"/>
                  </a:cubicBezTo>
                  <a:lnTo>
                    <a:pt x="0" y="153492"/>
                  </a:lnTo>
                  <a:lnTo>
                    <a:pt x="0" y="98992"/>
                  </a:lnTo>
                  <a:lnTo>
                    <a:pt x="12162" y="99284"/>
                  </a:lnTo>
                  <a:cubicBezTo>
                    <a:pt x="77853" y="107697"/>
                    <a:pt x="143543" y="191828"/>
                    <a:pt x="209234" y="124523"/>
                  </a:cubicBezTo>
                  <a:cubicBezTo>
                    <a:pt x="253027" y="79654"/>
                    <a:pt x="296821" y="102089"/>
                    <a:pt x="340614" y="124523"/>
                  </a:cubicBezTo>
                  <a:close/>
                  <a:moveTo>
                    <a:pt x="372491" y="41215"/>
                  </a:moveTo>
                  <a:lnTo>
                    <a:pt x="372491" y="95397"/>
                  </a:lnTo>
                  <a:lnTo>
                    <a:pt x="357038" y="88687"/>
                  </a:lnTo>
                  <a:cubicBezTo>
                    <a:pt x="307769" y="64630"/>
                    <a:pt x="258501" y="29926"/>
                    <a:pt x="209234" y="80405"/>
                  </a:cubicBezTo>
                  <a:cubicBezTo>
                    <a:pt x="143543" y="147709"/>
                    <a:pt x="77853" y="63579"/>
                    <a:pt x="12162" y="55166"/>
                  </a:cubicBezTo>
                  <a:lnTo>
                    <a:pt x="0" y="54874"/>
                  </a:lnTo>
                  <a:lnTo>
                    <a:pt x="0" y="374"/>
                  </a:lnTo>
                  <a:lnTo>
                    <a:pt x="12162" y="666"/>
                  </a:lnTo>
                  <a:cubicBezTo>
                    <a:pt x="77853" y="9079"/>
                    <a:pt x="143543" y="93210"/>
                    <a:pt x="209234" y="25905"/>
                  </a:cubicBezTo>
                  <a:cubicBezTo>
                    <a:pt x="253027" y="-18965"/>
                    <a:pt x="296821" y="3470"/>
                    <a:pt x="340614" y="25905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739729B9-B669-4398-B88C-588CB8581830}"/>
                </a:ext>
              </a:extLst>
            </p:cNvPr>
            <p:cNvSpPr/>
            <p:nvPr/>
          </p:nvSpPr>
          <p:spPr bwMode="auto">
            <a:xfrm>
              <a:off x="4230342" y="5141469"/>
              <a:ext cx="295508" cy="1070820"/>
            </a:xfrm>
            <a:custGeom>
              <a:avLst/>
              <a:gdLst>
                <a:gd name="connsiteX0" fmla="*/ 372491 w 372491"/>
                <a:gd name="connsiteY0" fmla="*/ 930988 h 996083"/>
                <a:gd name="connsiteX1" fmla="*/ 372491 w 372491"/>
                <a:gd name="connsiteY1" fmla="*/ 985170 h 996083"/>
                <a:gd name="connsiteX2" fmla="*/ 357038 w 372491"/>
                <a:gd name="connsiteY2" fmla="*/ 978459 h 996083"/>
                <a:gd name="connsiteX3" fmla="*/ 209234 w 372491"/>
                <a:gd name="connsiteY3" fmla="*/ 970178 h 996083"/>
                <a:gd name="connsiteX4" fmla="*/ 12162 w 372491"/>
                <a:gd name="connsiteY4" fmla="*/ 944939 h 996083"/>
                <a:gd name="connsiteX5" fmla="*/ 0 w 372491"/>
                <a:gd name="connsiteY5" fmla="*/ 944647 h 996083"/>
                <a:gd name="connsiteX6" fmla="*/ 0 w 372491"/>
                <a:gd name="connsiteY6" fmla="*/ 890147 h 996083"/>
                <a:gd name="connsiteX7" fmla="*/ 12162 w 372491"/>
                <a:gd name="connsiteY7" fmla="*/ 890439 h 996083"/>
                <a:gd name="connsiteX8" fmla="*/ 209234 w 372491"/>
                <a:gd name="connsiteY8" fmla="*/ 915678 h 996083"/>
                <a:gd name="connsiteX9" fmla="*/ 340614 w 372491"/>
                <a:gd name="connsiteY9" fmla="*/ 915678 h 996083"/>
                <a:gd name="connsiteX10" fmla="*/ 372491 w 372491"/>
                <a:gd name="connsiteY10" fmla="*/ 832369 h 996083"/>
                <a:gd name="connsiteX11" fmla="*/ 372491 w 372491"/>
                <a:gd name="connsiteY11" fmla="*/ 886552 h 996083"/>
                <a:gd name="connsiteX12" fmla="*/ 357038 w 372491"/>
                <a:gd name="connsiteY12" fmla="*/ 879841 h 996083"/>
                <a:gd name="connsiteX13" fmla="*/ 209234 w 372491"/>
                <a:gd name="connsiteY13" fmla="*/ 871560 h 996083"/>
                <a:gd name="connsiteX14" fmla="*/ 12162 w 372491"/>
                <a:gd name="connsiteY14" fmla="*/ 846321 h 996083"/>
                <a:gd name="connsiteX15" fmla="*/ 0 w 372491"/>
                <a:gd name="connsiteY15" fmla="*/ 846028 h 996083"/>
                <a:gd name="connsiteX16" fmla="*/ 0 w 372491"/>
                <a:gd name="connsiteY16" fmla="*/ 791529 h 996083"/>
                <a:gd name="connsiteX17" fmla="*/ 12162 w 372491"/>
                <a:gd name="connsiteY17" fmla="*/ 791821 h 996083"/>
                <a:gd name="connsiteX18" fmla="*/ 209234 w 372491"/>
                <a:gd name="connsiteY18" fmla="*/ 817060 h 996083"/>
                <a:gd name="connsiteX19" fmla="*/ 340614 w 372491"/>
                <a:gd name="connsiteY19" fmla="*/ 817060 h 996083"/>
                <a:gd name="connsiteX20" fmla="*/ 372491 w 372491"/>
                <a:gd name="connsiteY20" fmla="*/ 733751 h 996083"/>
                <a:gd name="connsiteX21" fmla="*/ 372491 w 372491"/>
                <a:gd name="connsiteY21" fmla="*/ 787934 h 996083"/>
                <a:gd name="connsiteX22" fmla="*/ 357038 w 372491"/>
                <a:gd name="connsiteY22" fmla="*/ 781223 h 996083"/>
                <a:gd name="connsiteX23" fmla="*/ 209234 w 372491"/>
                <a:gd name="connsiteY23" fmla="*/ 772941 h 996083"/>
                <a:gd name="connsiteX24" fmla="*/ 12162 w 372491"/>
                <a:gd name="connsiteY24" fmla="*/ 747703 h 996083"/>
                <a:gd name="connsiteX25" fmla="*/ 0 w 372491"/>
                <a:gd name="connsiteY25" fmla="*/ 747410 h 996083"/>
                <a:gd name="connsiteX26" fmla="*/ 0 w 372491"/>
                <a:gd name="connsiteY26" fmla="*/ 692911 h 996083"/>
                <a:gd name="connsiteX27" fmla="*/ 12162 w 372491"/>
                <a:gd name="connsiteY27" fmla="*/ 693203 h 996083"/>
                <a:gd name="connsiteX28" fmla="*/ 209234 w 372491"/>
                <a:gd name="connsiteY28" fmla="*/ 718442 h 996083"/>
                <a:gd name="connsiteX29" fmla="*/ 340614 w 372491"/>
                <a:gd name="connsiteY29" fmla="*/ 718442 h 996083"/>
                <a:gd name="connsiteX30" fmla="*/ 372491 w 372491"/>
                <a:gd name="connsiteY30" fmla="*/ 635133 h 996083"/>
                <a:gd name="connsiteX31" fmla="*/ 372491 w 372491"/>
                <a:gd name="connsiteY31" fmla="*/ 689316 h 996083"/>
                <a:gd name="connsiteX32" fmla="*/ 357038 w 372491"/>
                <a:gd name="connsiteY32" fmla="*/ 682605 h 996083"/>
                <a:gd name="connsiteX33" fmla="*/ 209234 w 372491"/>
                <a:gd name="connsiteY33" fmla="*/ 674323 h 996083"/>
                <a:gd name="connsiteX34" fmla="*/ 12162 w 372491"/>
                <a:gd name="connsiteY34" fmla="*/ 649084 h 996083"/>
                <a:gd name="connsiteX35" fmla="*/ 0 w 372491"/>
                <a:gd name="connsiteY35" fmla="*/ 648792 h 996083"/>
                <a:gd name="connsiteX36" fmla="*/ 0 w 372491"/>
                <a:gd name="connsiteY36" fmla="*/ 594293 h 996083"/>
                <a:gd name="connsiteX37" fmla="*/ 12162 w 372491"/>
                <a:gd name="connsiteY37" fmla="*/ 594585 h 996083"/>
                <a:gd name="connsiteX38" fmla="*/ 209234 w 372491"/>
                <a:gd name="connsiteY38" fmla="*/ 619824 h 996083"/>
                <a:gd name="connsiteX39" fmla="*/ 340614 w 372491"/>
                <a:gd name="connsiteY39" fmla="*/ 619824 h 996083"/>
                <a:gd name="connsiteX40" fmla="*/ 372491 w 372491"/>
                <a:gd name="connsiteY40" fmla="*/ 536515 h 996083"/>
                <a:gd name="connsiteX41" fmla="*/ 372491 w 372491"/>
                <a:gd name="connsiteY41" fmla="*/ 590698 h 996083"/>
                <a:gd name="connsiteX42" fmla="*/ 357038 w 372491"/>
                <a:gd name="connsiteY42" fmla="*/ 583987 h 996083"/>
                <a:gd name="connsiteX43" fmla="*/ 209234 w 372491"/>
                <a:gd name="connsiteY43" fmla="*/ 575705 h 996083"/>
                <a:gd name="connsiteX44" fmla="*/ 12162 w 372491"/>
                <a:gd name="connsiteY44" fmla="*/ 550466 h 996083"/>
                <a:gd name="connsiteX45" fmla="*/ 0 w 372491"/>
                <a:gd name="connsiteY45" fmla="*/ 550174 h 996083"/>
                <a:gd name="connsiteX46" fmla="*/ 0 w 372491"/>
                <a:gd name="connsiteY46" fmla="*/ 495675 h 996083"/>
                <a:gd name="connsiteX47" fmla="*/ 12162 w 372491"/>
                <a:gd name="connsiteY47" fmla="*/ 495967 h 996083"/>
                <a:gd name="connsiteX48" fmla="*/ 209234 w 372491"/>
                <a:gd name="connsiteY48" fmla="*/ 521206 h 996083"/>
                <a:gd name="connsiteX49" fmla="*/ 340614 w 372491"/>
                <a:gd name="connsiteY49" fmla="*/ 521206 h 996083"/>
                <a:gd name="connsiteX50" fmla="*/ 372491 w 372491"/>
                <a:gd name="connsiteY50" fmla="*/ 435687 h 996083"/>
                <a:gd name="connsiteX51" fmla="*/ 372491 w 372491"/>
                <a:gd name="connsiteY51" fmla="*/ 489870 h 996083"/>
                <a:gd name="connsiteX52" fmla="*/ 357038 w 372491"/>
                <a:gd name="connsiteY52" fmla="*/ 483159 h 996083"/>
                <a:gd name="connsiteX53" fmla="*/ 209234 w 372491"/>
                <a:gd name="connsiteY53" fmla="*/ 474877 h 996083"/>
                <a:gd name="connsiteX54" fmla="*/ 12162 w 372491"/>
                <a:gd name="connsiteY54" fmla="*/ 449638 h 996083"/>
                <a:gd name="connsiteX55" fmla="*/ 0 w 372491"/>
                <a:gd name="connsiteY55" fmla="*/ 449346 h 996083"/>
                <a:gd name="connsiteX56" fmla="*/ 0 w 372491"/>
                <a:gd name="connsiteY56" fmla="*/ 394847 h 996083"/>
                <a:gd name="connsiteX57" fmla="*/ 12162 w 372491"/>
                <a:gd name="connsiteY57" fmla="*/ 395139 h 996083"/>
                <a:gd name="connsiteX58" fmla="*/ 209234 w 372491"/>
                <a:gd name="connsiteY58" fmla="*/ 420378 h 996083"/>
                <a:gd name="connsiteX59" fmla="*/ 340614 w 372491"/>
                <a:gd name="connsiteY59" fmla="*/ 420378 h 996083"/>
                <a:gd name="connsiteX60" fmla="*/ 372491 w 372491"/>
                <a:gd name="connsiteY60" fmla="*/ 337069 h 996083"/>
                <a:gd name="connsiteX61" fmla="*/ 372491 w 372491"/>
                <a:gd name="connsiteY61" fmla="*/ 391252 h 996083"/>
                <a:gd name="connsiteX62" fmla="*/ 357038 w 372491"/>
                <a:gd name="connsiteY62" fmla="*/ 384541 h 996083"/>
                <a:gd name="connsiteX63" fmla="*/ 209234 w 372491"/>
                <a:gd name="connsiteY63" fmla="*/ 376259 h 996083"/>
                <a:gd name="connsiteX64" fmla="*/ 12162 w 372491"/>
                <a:gd name="connsiteY64" fmla="*/ 351020 h 996083"/>
                <a:gd name="connsiteX65" fmla="*/ 0 w 372491"/>
                <a:gd name="connsiteY65" fmla="*/ 350728 h 996083"/>
                <a:gd name="connsiteX66" fmla="*/ 0 w 372491"/>
                <a:gd name="connsiteY66" fmla="*/ 296228 h 996083"/>
                <a:gd name="connsiteX67" fmla="*/ 12162 w 372491"/>
                <a:gd name="connsiteY67" fmla="*/ 296521 h 996083"/>
                <a:gd name="connsiteX68" fmla="*/ 209234 w 372491"/>
                <a:gd name="connsiteY68" fmla="*/ 321760 h 996083"/>
                <a:gd name="connsiteX69" fmla="*/ 340614 w 372491"/>
                <a:gd name="connsiteY69" fmla="*/ 321760 h 996083"/>
                <a:gd name="connsiteX70" fmla="*/ 372491 w 372491"/>
                <a:gd name="connsiteY70" fmla="*/ 238451 h 996083"/>
                <a:gd name="connsiteX71" fmla="*/ 372491 w 372491"/>
                <a:gd name="connsiteY71" fmla="*/ 292634 h 996083"/>
                <a:gd name="connsiteX72" fmla="*/ 357038 w 372491"/>
                <a:gd name="connsiteY72" fmla="*/ 285923 h 996083"/>
                <a:gd name="connsiteX73" fmla="*/ 209234 w 372491"/>
                <a:gd name="connsiteY73" fmla="*/ 277641 h 996083"/>
                <a:gd name="connsiteX74" fmla="*/ 12162 w 372491"/>
                <a:gd name="connsiteY74" fmla="*/ 252402 h 996083"/>
                <a:gd name="connsiteX75" fmla="*/ 0 w 372491"/>
                <a:gd name="connsiteY75" fmla="*/ 252110 h 996083"/>
                <a:gd name="connsiteX76" fmla="*/ 0 w 372491"/>
                <a:gd name="connsiteY76" fmla="*/ 197610 h 996083"/>
                <a:gd name="connsiteX77" fmla="*/ 12162 w 372491"/>
                <a:gd name="connsiteY77" fmla="*/ 197903 h 996083"/>
                <a:gd name="connsiteX78" fmla="*/ 209234 w 372491"/>
                <a:gd name="connsiteY78" fmla="*/ 223142 h 996083"/>
                <a:gd name="connsiteX79" fmla="*/ 340614 w 372491"/>
                <a:gd name="connsiteY79" fmla="*/ 223142 h 996083"/>
                <a:gd name="connsiteX80" fmla="*/ 372491 w 372491"/>
                <a:gd name="connsiteY80" fmla="*/ 139833 h 996083"/>
                <a:gd name="connsiteX81" fmla="*/ 372491 w 372491"/>
                <a:gd name="connsiteY81" fmla="*/ 194015 h 996083"/>
                <a:gd name="connsiteX82" fmla="*/ 357038 w 372491"/>
                <a:gd name="connsiteY82" fmla="*/ 187305 h 996083"/>
                <a:gd name="connsiteX83" fmla="*/ 209234 w 372491"/>
                <a:gd name="connsiteY83" fmla="*/ 179023 h 996083"/>
                <a:gd name="connsiteX84" fmla="*/ 12162 w 372491"/>
                <a:gd name="connsiteY84" fmla="*/ 153784 h 996083"/>
                <a:gd name="connsiteX85" fmla="*/ 0 w 372491"/>
                <a:gd name="connsiteY85" fmla="*/ 153492 h 996083"/>
                <a:gd name="connsiteX86" fmla="*/ 0 w 372491"/>
                <a:gd name="connsiteY86" fmla="*/ 98992 h 996083"/>
                <a:gd name="connsiteX87" fmla="*/ 12162 w 372491"/>
                <a:gd name="connsiteY87" fmla="*/ 99284 h 996083"/>
                <a:gd name="connsiteX88" fmla="*/ 209234 w 372491"/>
                <a:gd name="connsiteY88" fmla="*/ 124523 h 996083"/>
                <a:gd name="connsiteX89" fmla="*/ 340614 w 372491"/>
                <a:gd name="connsiteY89" fmla="*/ 124523 h 996083"/>
                <a:gd name="connsiteX90" fmla="*/ 372491 w 372491"/>
                <a:gd name="connsiteY90" fmla="*/ 41215 h 996083"/>
                <a:gd name="connsiteX91" fmla="*/ 372491 w 372491"/>
                <a:gd name="connsiteY91" fmla="*/ 95397 h 996083"/>
                <a:gd name="connsiteX92" fmla="*/ 357038 w 372491"/>
                <a:gd name="connsiteY92" fmla="*/ 88687 h 996083"/>
                <a:gd name="connsiteX93" fmla="*/ 209234 w 372491"/>
                <a:gd name="connsiteY93" fmla="*/ 80405 h 996083"/>
                <a:gd name="connsiteX94" fmla="*/ 12162 w 372491"/>
                <a:gd name="connsiteY94" fmla="*/ 55166 h 996083"/>
                <a:gd name="connsiteX95" fmla="*/ 0 w 372491"/>
                <a:gd name="connsiteY95" fmla="*/ 54874 h 996083"/>
                <a:gd name="connsiteX96" fmla="*/ 0 w 372491"/>
                <a:gd name="connsiteY96" fmla="*/ 374 h 996083"/>
                <a:gd name="connsiteX97" fmla="*/ 12162 w 372491"/>
                <a:gd name="connsiteY97" fmla="*/ 666 h 996083"/>
                <a:gd name="connsiteX98" fmla="*/ 209234 w 372491"/>
                <a:gd name="connsiteY98" fmla="*/ 25905 h 996083"/>
                <a:gd name="connsiteX99" fmla="*/ 340614 w 372491"/>
                <a:gd name="connsiteY99" fmla="*/ 25905 h 996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372491" h="996083">
                  <a:moveTo>
                    <a:pt x="372491" y="930988"/>
                  </a:moveTo>
                  <a:lnTo>
                    <a:pt x="372491" y="985170"/>
                  </a:lnTo>
                  <a:lnTo>
                    <a:pt x="357038" y="978459"/>
                  </a:lnTo>
                  <a:cubicBezTo>
                    <a:pt x="307769" y="954403"/>
                    <a:pt x="258501" y="919699"/>
                    <a:pt x="209234" y="970178"/>
                  </a:cubicBezTo>
                  <a:cubicBezTo>
                    <a:pt x="143543" y="1037482"/>
                    <a:pt x="77853" y="953352"/>
                    <a:pt x="12162" y="944939"/>
                  </a:cubicBezTo>
                  <a:lnTo>
                    <a:pt x="0" y="944647"/>
                  </a:lnTo>
                  <a:lnTo>
                    <a:pt x="0" y="890147"/>
                  </a:lnTo>
                  <a:lnTo>
                    <a:pt x="12162" y="890439"/>
                  </a:lnTo>
                  <a:cubicBezTo>
                    <a:pt x="77853" y="898852"/>
                    <a:pt x="143543" y="982983"/>
                    <a:pt x="209234" y="915678"/>
                  </a:cubicBezTo>
                  <a:cubicBezTo>
                    <a:pt x="253027" y="870808"/>
                    <a:pt x="296821" y="893243"/>
                    <a:pt x="340614" y="915678"/>
                  </a:cubicBezTo>
                  <a:close/>
                  <a:moveTo>
                    <a:pt x="372491" y="832369"/>
                  </a:moveTo>
                  <a:lnTo>
                    <a:pt x="372491" y="886552"/>
                  </a:lnTo>
                  <a:lnTo>
                    <a:pt x="357038" y="879841"/>
                  </a:lnTo>
                  <a:cubicBezTo>
                    <a:pt x="307769" y="855785"/>
                    <a:pt x="258501" y="821081"/>
                    <a:pt x="209234" y="871560"/>
                  </a:cubicBezTo>
                  <a:cubicBezTo>
                    <a:pt x="143543" y="938864"/>
                    <a:pt x="77853" y="854734"/>
                    <a:pt x="12162" y="846321"/>
                  </a:cubicBezTo>
                  <a:lnTo>
                    <a:pt x="0" y="846028"/>
                  </a:lnTo>
                  <a:lnTo>
                    <a:pt x="0" y="791529"/>
                  </a:lnTo>
                  <a:lnTo>
                    <a:pt x="12162" y="791821"/>
                  </a:lnTo>
                  <a:cubicBezTo>
                    <a:pt x="77853" y="800234"/>
                    <a:pt x="143543" y="884365"/>
                    <a:pt x="209234" y="817060"/>
                  </a:cubicBezTo>
                  <a:cubicBezTo>
                    <a:pt x="253027" y="772190"/>
                    <a:pt x="296821" y="794625"/>
                    <a:pt x="340614" y="817060"/>
                  </a:cubicBezTo>
                  <a:close/>
                  <a:moveTo>
                    <a:pt x="372491" y="733751"/>
                  </a:moveTo>
                  <a:lnTo>
                    <a:pt x="372491" y="787934"/>
                  </a:lnTo>
                  <a:lnTo>
                    <a:pt x="357038" y="781223"/>
                  </a:lnTo>
                  <a:cubicBezTo>
                    <a:pt x="307769" y="757167"/>
                    <a:pt x="258501" y="722463"/>
                    <a:pt x="209234" y="772941"/>
                  </a:cubicBezTo>
                  <a:cubicBezTo>
                    <a:pt x="143543" y="840246"/>
                    <a:pt x="77853" y="756116"/>
                    <a:pt x="12162" y="747703"/>
                  </a:cubicBezTo>
                  <a:lnTo>
                    <a:pt x="0" y="747410"/>
                  </a:lnTo>
                  <a:lnTo>
                    <a:pt x="0" y="692911"/>
                  </a:lnTo>
                  <a:lnTo>
                    <a:pt x="12162" y="693203"/>
                  </a:lnTo>
                  <a:cubicBezTo>
                    <a:pt x="77853" y="701616"/>
                    <a:pt x="143543" y="785747"/>
                    <a:pt x="209234" y="718442"/>
                  </a:cubicBezTo>
                  <a:cubicBezTo>
                    <a:pt x="253027" y="673572"/>
                    <a:pt x="296821" y="696007"/>
                    <a:pt x="340614" y="718442"/>
                  </a:cubicBezTo>
                  <a:close/>
                  <a:moveTo>
                    <a:pt x="372491" y="635133"/>
                  </a:moveTo>
                  <a:lnTo>
                    <a:pt x="372491" y="689316"/>
                  </a:lnTo>
                  <a:lnTo>
                    <a:pt x="357038" y="682605"/>
                  </a:lnTo>
                  <a:cubicBezTo>
                    <a:pt x="307769" y="658549"/>
                    <a:pt x="258501" y="623845"/>
                    <a:pt x="209234" y="674323"/>
                  </a:cubicBezTo>
                  <a:cubicBezTo>
                    <a:pt x="143543" y="741628"/>
                    <a:pt x="77853" y="657497"/>
                    <a:pt x="12162" y="649084"/>
                  </a:cubicBezTo>
                  <a:lnTo>
                    <a:pt x="0" y="648792"/>
                  </a:lnTo>
                  <a:lnTo>
                    <a:pt x="0" y="594293"/>
                  </a:lnTo>
                  <a:lnTo>
                    <a:pt x="12162" y="594585"/>
                  </a:lnTo>
                  <a:cubicBezTo>
                    <a:pt x="77853" y="602998"/>
                    <a:pt x="143543" y="687129"/>
                    <a:pt x="209234" y="619824"/>
                  </a:cubicBezTo>
                  <a:cubicBezTo>
                    <a:pt x="253027" y="574954"/>
                    <a:pt x="296821" y="597389"/>
                    <a:pt x="340614" y="619824"/>
                  </a:cubicBezTo>
                  <a:close/>
                  <a:moveTo>
                    <a:pt x="372491" y="536515"/>
                  </a:moveTo>
                  <a:lnTo>
                    <a:pt x="372491" y="590698"/>
                  </a:lnTo>
                  <a:lnTo>
                    <a:pt x="357038" y="583987"/>
                  </a:lnTo>
                  <a:cubicBezTo>
                    <a:pt x="307769" y="559931"/>
                    <a:pt x="258501" y="525227"/>
                    <a:pt x="209234" y="575705"/>
                  </a:cubicBezTo>
                  <a:cubicBezTo>
                    <a:pt x="143543" y="643010"/>
                    <a:pt x="77853" y="558879"/>
                    <a:pt x="12162" y="550466"/>
                  </a:cubicBezTo>
                  <a:lnTo>
                    <a:pt x="0" y="550174"/>
                  </a:lnTo>
                  <a:lnTo>
                    <a:pt x="0" y="495675"/>
                  </a:lnTo>
                  <a:lnTo>
                    <a:pt x="12162" y="495967"/>
                  </a:lnTo>
                  <a:cubicBezTo>
                    <a:pt x="77853" y="504380"/>
                    <a:pt x="143543" y="588511"/>
                    <a:pt x="209234" y="521206"/>
                  </a:cubicBezTo>
                  <a:cubicBezTo>
                    <a:pt x="253027" y="476335"/>
                    <a:pt x="296821" y="498771"/>
                    <a:pt x="340614" y="521206"/>
                  </a:cubicBezTo>
                  <a:close/>
                  <a:moveTo>
                    <a:pt x="372491" y="435687"/>
                  </a:moveTo>
                  <a:lnTo>
                    <a:pt x="372491" y="489870"/>
                  </a:lnTo>
                  <a:lnTo>
                    <a:pt x="357038" y="483159"/>
                  </a:lnTo>
                  <a:cubicBezTo>
                    <a:pt x="307769" y="459103"/>
                    <a:pt x="258501" y="424399"/>
                    <a:pt x="209234" y="474877"/>
                  </a:cubicBezTo>
                  <a:cubicBezTo>
                    <a:pt x="143543" y="542182"/>
                    <a:pt x="77853" y="458051"/>
                    <a:pt x="12162" y="449638"/>
                  </a:cubicBezTo>
                  <a:lnTo>
                    <a:pt x="0" y="449346"/>
                  </a:lnTo>
                  <a:lnTo>
                    <a:pt x="0" y="394847"/>
                  </a:lnTo>
                  <a:lnTo>
                    <a:pt x="12162" y="395139"/>
                  </a:lnTo>
                  <a:cubicBezTo>
                    <a:pt x="77853" y="403552"/>
                    <a:pt x="143543" y="487682"/>
                    <a:pt x="209234" y="420378"/>
                  </a:cubicBezTo>
                  <a:cubicBezTo>
                    <a:pt x="253027" y="375508"/>
                    <a:pt x="296821" y="397943"/>
                    <a:pt x="340614" y="420378"/>
                  </a:cubicBezTo>
                  <a:close/>
                  <a:moveTo>
                    <a:pt x="372491" y="337069"/>
                  </a:moveTo>
                  <a:lnTo>
                    <a:pt x="372491" y="391252"/>
                  </a:lnTo>
                  <a:lnTo>
                    <a:pt x="357038" y="384541"/>
                  </a:lnTo>
                  <a:cubicBezTo>
                    <a:pt x="307769" y="360485"/>
                    <a:pt x="258501" y="325781"/>
                    <a:pt x="209234" y="376259"/>
                  </a:cubicBezTo>
                  <a:cubicBezTo>
                    <a:pt x="143543" y="443564"/>
                    <a:pt x="77853" y="359433"/>
                    <a:pt x="12162" y="351020"/>
                  </a:cubicBezTo>
                  <a:lnTo>
                    <a:pt x="0" y="350728"/>
                  </a:lnTo>
                  <a:lnTo>
                    <a:pt x="0" y="296228"/>
                  </a:lnTo>
                  <a:lnTo>
                    <a:pt x="12162" y="296521"/>
                  </a:lnTo>
                  <a:cubicBezTo>
                    <a:pt x="77853" y="304934"/>
                    <a:pt x="143543" y="389064"/>
                    <a:pt x="209234" y="321760"/>
                  </a:cubicBezTo>
                  <a:cubicBezTo>
                    <a:pt x="253027" y="276890"/>
                    <a:pt x="296821" y="299325"/>
                    <a:pt x="340614" y="321760"/>
                  </a:cubicBezTo>
                  <a:close/>
                  <a:moveTo>
                    <a:pt x="372491" y="238451"/>
                  </a:moveTo>
                  <a:lnTo>
                    <a:pt x="372491" y="292634"/>
                  </a:lnTo>
                  <a:lnTo>
                    <a:pt x="357038" y="285923"/>
                  </a:lnTo>
                  <a:cubicBezTo>
                    <a:pt x="307769" y="261867"/>
                    <a:pt x="258501" y="227163"/>
                    <a:pt x="209234" y="277641"/>
                  </a:cubicBezTo>
                  <a:cubicBezTo>
                    <a:pt x="143543" y="344946"/>
                    <a:pt x="77853" y="260815"/>
                    <a:pt x="12162" y="252402"/>
                  </a:cubicBezTo>
                  <a:lnTo>
                    <a:pt x="0" y="252110"/>
                  </a:lnTo>
                  <a:lnTo>
                    <a:pt x="0" y="197610"/>
                  </a:lnTo>
                  <a:lnTo>
                    <a:pt x="12162" y="197903"/>
                  </a:lnTo>
                  <a:cubicBezTo>
                    <a:pt x="77853" y="206316"/>
                    <a:pt x="143543" y="290446"/>
                    <a:pt x="209234" y="223142"/>
                  </a:cubicBezTo>
                  <a:cubicBezTo>
                    <a:pt x="253027" y="178272"/>
                    <a:pt x="296821" y="200707"/>
                    <a:pt x="340614" y="223142"/>
                  </a:cubicBezTo>
                  <a:close/>
                  <a:moveTo>
                    <a:pt x="372491" y="139833"/>
                  </a:moveTo>
                  <a:lnTo>
                    <a:pt x="372491" y="194015"/>
                  </a:lnTo>
                  <a:lnTo>
                    <a:pt x="357038" y="187305"/>
                  </a:lnTo>
                  <a:cubicBezTo>
                    <a:pt x="307769" y="163248"/>
                    <a:pt x="258501" y="128545"/>
                    <a:pt x="209234" y="179023"/>
                  </a:cubicBezTo>
                  <a:cubicBezTo>
                    <a:pt x="143543" y="246328"/>
                    <a:pt x="77853" y="162197"/>
                    <a:pt x="12162" y="153784"/>
                  </a:cubicBezTo>
                  <a:lnTo>
                    <a:pt x="0" y="153492"/>
                  </a:lnTo>
                  <a:lnTo>
                    <a:pt x="0" y="98992"/>
                  </a:lnTo>
                  <a:lnTo>
                    <a:pt x="12162" y="99284"/>
                  </a:lnTo>
                  <a:cubicBezTo>
                    <a:pt x="77853" y="107697"/>
                    <a:pt x="143543" y="191828"/>
                    <a:pt x="209234" y="124523"/>
                  </a:cubicBezTo>
                  <a:cubicBezTo>
                    <a:pt x="253027" y="79654"/>
                    <a:pt x="296821" y="102089"/>
                    <a:pt x="340614" y="124523"/>
                  </a:cubicBezTo>
                  <a:close/>
                  <a:moveTo>
                    <a:pt x="372491" y="41215"/>
                  </a:moveTo>
                  <a:lnTo>
                    <a:pt x="372491" y="95397"/>
                  </a:lnTo>
                  <a:lnTo>
                    <a:pt x="357038" y="88687"/>
                  </a:lnTo>
                  <a:cubicBezTo>
                    <a:pt x="307769" y="64630"/>
                    <a:pt x="258501" y="29926"/>
                    <a:pt x="209234" y="80405"/>
                  </a:cubicBezTo>
                  <a:cubicBezTo>
                    <a:pt x="143543" y="147709"/>
                    <a:pt x="77853" y="63579"/>
                    <a:pt x="12162" y="55166"/>
                  </a:cubicBezTo>
                  <a:lnTo>
                    <a:pt x="0" y="54874"/>
                  </a:lnTo>
                  <a:lnTo>
                    <a:pt x="0" y="374"/>
                  </a:lnTo>
                  <a:lnTo>
                    <a:pt x="12162" y="666"/>
                  </a:lnTo>
                  <a:cubicBezTo>
                    <a:pt x="77853" y="9079"/>
                    <a:pt x="143543" y="93210"/>
                    <a:pt x="209234" y="25905"/>
                  </a:cubicBezTo>
                  <a:cubicBezTo>
                    <a:pt x="253027" y="-18965"/>
                    <a:pt x="296821" y="3470"/>
                    <a:pt x="340614" y="25905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49" name="グループ化 248">
            <a:extLst>
              <a:ext uri="{FF2B5EF4-FFF2-40B4-BE49-F238E27FC236}">
                <a16:creationId xmlns:a16="http://schemas.microsoft.com/office/drawing/2014/main" id="{2416537A-86CA-4DCE-B7EB-99609498F968}"/>
              </a:ext>
            </a:extLst>
          </p:cNvPr>
          <p:cNvGrpSpPr/>
          <p:nvPr/>
        </p:nvGrpSpPr>
        <p:grpSpPr>
          <a:xfrm>
            <a:off x="2402113" y="4667504"/>
            <a:ext cx="1085324" cy="1643720"/>
            <a:chOff x="2402113" y="4667504"/>
            <a:chExt cx="1085324" cy="1643720"/>
          </a:xfrm>
        </p:grpSpPr>
        <p:grpSp>
          <p:nvGrpSpPr>
            <p:cNvPr id="250" name="グループ化 249">
              <a:extLst>
                <a:ext uri="{FF2B5EF4-FFF2-40B4-BE49-F238E27FC236}">
                  <a16:creationId xmlns:a16="http://schemas.microsoft.com/office/drawing/2014/main" id="{0E9C7EBD-F0C0-4477-8621-F268B910A463}"/>
                </a:ext>
              </a:extLst>
            </p:cNvPr>
            <p:cNvGrpSpPr/>
            <p:nvPr/>
          </p:nvGrpSpPr>
          <p:grpSpPr>
            <a:xfrm>
              <a:off x="2670645" y="4726393"/>
              <a:ext cx="816792" cy="1584831"/>
              <a:chOff x="7761525" y="4540121"/>
              <a:chExt cx="772639" cy="1499161"/>
            </a:xfrm>
          </p:grpSpPr>
          <p:sp>
            <p:nvSpPr>
              <p:cNvPr id="252" name="四角形: 角を丸くする 251">
                <a:extLst>
                  <a:ext uri="{FF2B5EF4-FFF2-40B4-BE49-F238E27FC236}">
                    <a16:creationId xmlns:a16="http://schemas.microsoft.com/office/drawing/2014/main" id="{A82989E0-9302-4309-B7FD-668B0578D43C}"/>
                  </a:ext>
                </a:extLst>
              </p:cNvPr>
              <p:cNvSpPr/>
              <p:nvPr/>
            </p:nvSpPr>
            <p:spPr bwMode="auto">
              <a:xfrm>
                <a:off x="7761525" y="4540121"/>
                <a:ext cx="772639" cy="1499160"/>
              </a:xfrm>
              <a:prstGeom prst="roundRect">
                <a:avLst>
                  <a:gd name="adj" fmla="val 8925"/>
                </a:avLst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38100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53" name="グループ化 252">
                <a:extLst>
                  <a:ext uri="{FF2B5EF4-FFF2-40B4-BE49-F238E27FC236}">
                    <a16:creationId xmlns:a16="http://schemas.microsoft.com/office/drawing/2014/main" id="{4860AD89-8FD0-464A-8E34-A58FBF155A84}"/>
                  </a:ext>
                </a:extLst>
              </p:cNvPr>
              <p:cNvGrpSpPr/>
              <p:nvPr/>
            </p:nvGrpSpPr>
            <p:grpSpPr>
              <a:xfrm>
                <a:off x="7831304" y="4642026"/>
                <a:ext cx="422110" cy="1049165"/>
                <a:chOff x="7845591" y="4649168"/>
                <a:chExt cx="429894" cy="695058"/>
              </a:xfrm>
            </p:grpSpPr>
            <p:sp>
              <p:nvSpPr>
                <p:cNvPr id="258" name="四角形: 角を丸くする 257">
                  <a:extLst>
                    <a:ext uri="{FF2B5EF4-FFF2-40B4-BE49-F238E27FC236}">
                      <a16:creationId xmlns:a16="http://schemas.microsoft.com/office/drawing/2014/main" id="{B09B1B3C-5035-438C-B431-B5FE3358A8C1}"/>
                    </a:ext>
                  </a:extLst>
                </p:cNvPr>
                <p:cNvSpPr/>
                <p:nvPr/>
              </p:nvSpPr>
              <p:spPr bwMode="auto">
                <a:xfrm>
                  <a:off x="78455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9" name="四角形: 角を丸くする 258">
                  <a:extLst>
                    <a:ext uri="{FF2B5EF4-FFF2-40B4-BE49-F238E27FC236}">
                      <a16:creationId xmlns:a16="http://schemas.microsoft.com/office/drawing/2014/main" id="{10DF850B-C462-47FB-A6BE-9AD285C8D827}"/>
                    </a:ext>
                  </a:extLst>
                </p:cNvPr>
                <p:cNvSpPr/>
                <p:nvPr/>
              </p:nvSpPr>
              <p:spPr bwMode="auto">
                <a:xfrm>
                  <a:off x="79217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0" name="四角形: 角を丸くする 259">
                  <a:extLst>
                    <a:ext uri="{FF2B5EF4-FFF2-40B4-BE49-F238E27FC236}">
                      <a16:creationId xmlns:a16="http://schemas.microsoft.com/office/drawing/2014/main" id="{70F9008B-906F-44BE-867E-83386503954C}"/>
                    </a:ext>
                  </a:extLst>
                </p:cNvPr>
                <p:cNvSpPr/>
                <p:nvPr/>
              </p:nvSpPr>
              <p:spPr bwMode="auto">
                <a:xfrm>
                  <a:off x="80011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1" name="四角形: 角を丸くする 260">
                  <a:extLst>
                    <a:ext uri="{FF2B5EF4-FFF2-40B4-BE49-F238E27FC236}">
                      <a16:creationId xmlns:a16="http://schemas.microsoft.com/office/drawing/2014/main" id="{8CCFDECB-678C-4D4E-9DF3-7C8591A670E5}"/>
                    </a:ext>
                  </a:extLst>
                </p:cNvPr>
                <p:cNvSpPr/>
                <p:nvPr/>
              </p:nvSpPr>
              <p:spPr bwMode="auto">
                <a:xfrm>
                  <a:off x="80773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2" name="四角形: 角を丸くする 261">
                  <a:extLst>
                    <a:ext uri="{FF2B5EF4-FFF2-40B4-BE49-F238E27FC236}">
                      <a16:creationId xmlns:a16="http://schemas.microsoft.com/office/drawing/2014/main" id="{5F32147B-2AAB-4A8C-8CBE-74C414FF1B18}"/>
                    </a:ext>
                  </a:extLst>
                </p:cNvPr>
                <p:cNvSpPr/>
                <p:nvPr/>
              </p:nvSpPr>
              <p:spPr bwMode="auto">
                <a:xfrm>
                  <a:off x="8153566" y="4649169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3" name="四角形: 角を丸くする 262">
                  <a:extLst>
                    <a:ext uri="{FF2B5EF4-FFF2-40B4-BE49-F238E27FC236}">
                      <a16:creationId xmlns:a16="http://schemas.microsoft.com/office/drawing/2014/main" id="{AE38D0DA-9211-4021-9CE3-36C71605E135}"/>
                    </a:ext>
                  </a:extLst>
                </p:cNvPr>
                <p:cNvSpPr/>
                <p:nvPr/>
              </p:nvSpPr>
              <p:spPr bwMode="auto">
                <a:xfrm>
                  <a:off x="8229766" y="4649168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3B79312B-30E0-4D69-918C-5B15B5E4BDD7}"/>
                  </a:ext>
                </a:extLst>
              </p:cNvPr>
              <p:cNvSpPr/>
              <p:nvPr/>
            </p:nvSpPr>
            <p:spPr bwMode="auto">
              <a:xfrm>
                <a:off x="8315996" y="4540122"/>
                <a:ext cx="218168" cy="1499160"/>
              </a:xfrm>
              <a:custGeom>
                <a:avLst/>
                <a:gdLst>
                  <a:gd name="connsiteX0" fmla="*/ 0 w 218168"/>
                  <a:gd name="connsiteY0" fmla="*/ 0 h 1499160"/>
                  <a:gd name="connsiteX1" fmla="*/ 149210 w 218168"/>
                  <a:gd name="connsiteY1" fmla="*/ 0 h 1499160"/>
                  <a:gd name="connsiteX2" fmla="*/ 218168 w 218168"/>
                  <a:gd name="connsiteY2" fmla="*/ 68958 h 1499160"/>
                  <a:gd name="connsiteX3" fmla="*/ 218168 w 218168"/>
                  <a:gd name="connsiteY3" fmla="*/ 1430202 h 1499160"/>
                  <a:gd name="connsiteX4" fmla="*/ 149210 w 218168"/>
                  <a:gd name="connsiteY4" fmla="*/ 1499160 h 1499160"/>
                  <a:gd name="connsiteX5" fmla="*/ 0 w 218168"/>
                  <a:gd name="connsiteY5" fmla="*/ 1499160 h 1499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8168" h="1499160">
                    <a:moveTo>
                      <a:pt x="0" y="0"/>
                    </a:moveTo>
                    <a:lnTo>
                      <a:pt x="149210" y="0"/>
                    </a:lnTo>
                    <a:cubicBezTo>
                      <a:pt x="187294" y="0"/>
                      <a:pt x="218168" y="30874"/>
                      <a:pt x="218168" y="68958"/>
                    </a:cubicBezTo>
                    <a:lnTo>
                      <a:pt x="218168" y="1430202"/>
                    </a:lnTo>
                    <a:cubicBezTo>
                      <a:pt x="218168" y="1468286"/>
                      <a:pt x="187294" y="1499160"/>
                      <a:pt x="149210" y="1499160"/>
                    </a:cubicBezTo>
                    <a:lnTo>
                      <a:pt x="0" y="149916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5" name="正方形/長方形 254">
                <a:extLst>
                  <a:ext uri="{FF2B5EF4-FFF2-40B4-BE49-F238E27FC236}">
                    <a16:creationId xmlns:a16="http://schemas.microsoft.com/office/drawing/2014/main" id="{A1EEFF05-FE59-4972-99D1-8C83E9F26FE8}"/>
                  </a:ext>
                </a:extLst>
              </p:cNvPr>
              <p:cNvSpPr/>
              <p:nvPr/>
            </p:nvSpPr>
            <p:spPr bwMode="auto">
              <a:xfrm>
                <a:off x="8370093" y="5745925"/>
                <a:ext cx="112100" cy="20573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6" name="正方形/長方形 255">
                <a:extLst>
                  <a:ext uri="{FF2B5EF4-FFF2-40B4-BE49-F238E27FC236}">
                    <a16:creationId xmlns:a16="http://schemas.microsoft.com/office/drawing/2014/main" id="{8C9C4A36-BC81-4CAA-98A4-A6E7E0C9FEA5}"/>
                  </a:ext>
                </a:extLst>
              </p:cNvPr>
              <p:cNvSpPr/>
              <p:nvPr/>
            </p:nvSpPr>
            <p:spPr bwMode="auto">
              <a:xfrm>
                <a:off x="8370093" y="5479225"/>
                <a:ext cx="112100" cy="20573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7" name="正方形/長方形 256">
                <a:extLst>
                  <a:ext uri="{FF2B5EF4-FFF2-40B4-BE49-F238E27FC236}">
                    <a16:creationId xmlns:a16="http://schemas.microsoft.com/office/drawing/2014/main" id="{2BE7C1DB-6346-4668-8C6F-E10393BBE796}"/>
                  </a:ext>
                </a:extLst>
              </p:cNvPr>
              <p:cNvSpPr/>
              <p:nvPr/>
            </p:nvSpPr>
            <p:spPr bwMode="auto">
              <a:xfrm>
                <a:off x="8370093" y="4662456"/>
                <a:ext cx="112100" cy="68177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51" name="フリーフォーム: 図形 250">
              <a:extLst>
                <a:ext uri="{FF2B5EF4-FFF2-40B4-BE49-F238E27FC236}">
                  <a16:creationId xmlns:a16="http://schemas.microsoft.com/office/drawing/2014/main" id="{6BB576FB-BB24-4212-93B4-07F35DA861AE}"/>
                </a:ext>
              </a:extLst>
            </p:cNvPr>
            <p:cNvSpPr/>
            <p:nvPr/>
          </p:nvSpPr>
          <p:spPr bwMode="auto">
            <a:xfrm rot="5400000">
              <a:off x="1797474" y="5272143"/>
              <a:ext cx="1613960" cy="404682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4" name="グループ化 263">
            <a:extLst>
              <a:ext uri="{FF2B5EF4-FFF2-40B4-BE49-F238E27FC236}">
                <a16:creationId xmlns:a16="http://schemas.microsoft.com/office/drawing/2014/main" id="{DA969B39-8F0A-4D6F-B3E4-FF44AF5B97F3}"/>
              </a:ext>
            </a:extLst>
          </p:cNvPr>
          <p:cNvGrpSpPr/>
          <p:nvPr/>
        </p:nvGrpSpPr>
        <p:grpSpPr>
          <a:xfrm>
            <a:off x="7856025" y="3054218"/>
            <a:ext cx="1705380" cy="1315876"/>
            <a:chOff x="7856025" y="3054218"/>
            <a:chExt cx="1705380" cy="1315876"/>
          </a:xfrm>
        </p:grpSpPr>
        <p:grpSp>
          <p:nvGrpSpPr>
            <p:cNvPr id="265" name="グループ化 264">
              <a:extLst>
                <a:ext uri="{FF2B5EF4-FFF2-40B4-BE49-F238E27FC236}">
                  <a16:creationId xmlns:a16="http://schemas.microsoft.com/office/drawing/2014/main" id="{790196E7-F6B2-480B-9D68-B847CDDB72AC}"/>
                </a:ext>
              </a:extLst>
            </p:cNvPr>
            <p:cNvGrpSpPr/>
            <p:nvPr/>
          </p:nvGrpSpPr>
          <p:grpSpPr>
            <a:xfrm>
              <a:off x="7979445" y="3054218"/>
              <a:ext cx="1415379" cy="705528"/>
              <a:chOff x="7968335" y="-1159330"/>
              <a:chExt cx="2015632" cy="793358"/>
            </a:xfrm>
            <a:solidFill>
              <a:schemeClr val="bg1">
                <a:lumMod val="95000"/>
              </a:schemeClr>
            </a:solidFill>
          </p:grpSpPr>
          <p:sp>
            <p:nvSpPr>
              <p:cNvPr id="270" name="四角形: 角を丸くする 269">
                <a:extLst>
                  <a:ext uri="{FF2B5EF4-FFF2-40B4-BE49-F238E27FC236}">
                    <a16:creationId xmlns:a16="http://schemas.microsoft.com/office/drawing/2014/main" id="{268FD03F-25A2-4DB1-BABF-EFD6913DAE78}"/>
                  </a:ext>
                </a:extLst>
              </p:cNvPr>
              <p:cNvSpPr/>
              <p:nvPr/>
            </p:nvSpPr>
            <p:spPr bwMode="auto">
              <a:xfrm>
                <a:off x="7968335" y="-1159330"/>
                <a:ext cx="2015632" cy="793358"/>
              </a:xfrm>
              <a:prstGeom prst="roundRect">
                <a:avLst>
                  <a:gd name="adj" fmla="val 10264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四角形: 角を丸くする 270">
                <a:extLst>
                  <a:ext uri="{FF2B5EF4-FFF2-40B4-BE49-F238E27FC236}">
                    <a16:creationId xmlns:a16="http://schemas.microsoft.com/office/drawing/2014/main" id="{BF6BDF7B-1F04-496E-9DB7-929929EEA384}"/>
                  </a:ext>
                </a:extLst>
              </p:cNvPr>
              <p:cNvSpPr/>
              <p:nvPr/>
            </p:nvSpPr>
            <p:spPr bwMode="auto">
              <a:xfrm flipV="1">
                <a:off x="8029187" y="-1135976"/>
                <a:ext cx="1893928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四角形: 角を丸くする 271">
                <a:extLst>
                  <a:ext uri="{FF2B5EF4-FFF2-40B4-BE49-F238E27FC236}">
                    <a16:creationId xmlns:a16="http://schemas.microsoft.com/office/drawing/2014/main" id="{E6811372-C008-4E3D-B993-771E5C5640E0}"/>
                  </a:ext>
                </a:extLst>
              </p:cNvPr>
              <p:cNvSpPr/>
              <p:nvPr/>
            </p:nvSpPr>
            <p:spPr bwMode="auto">
              <a:xfrm>
                <a:off x="7991313" y="-1047267"/>
                <a:ext cx="1969678" cy="574677"/>
              </a:xfrm>
              <a:prstGeom prst="roundRect">
                <a:avLst>
                  <a:gd name="adj" fmla="val 3196"/>
                </a:avLst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C7317D38-6E8C-41F3-A2F5-CE39D523722B}"/>
                  </a:ext>
                </a:extLst>
              </p:cNvPr>
              <p:cNvSpPr/>
              <p:nvPr/>
            </p:nvSpPr>
            <p:spPr bwMode="auto">
              <a:xfrm>
                <a:off x="8026012" y="-432865"/>
                <a:ext cx="1900278" cy="66893"/>
              </a:xfrm>
              <a:custGeom>
                <a:avLst/>
                <a:gdLst>
                  <a:gd name="connsiteX0" fmla="*/ 29256 w 1900278"/>
                  <a:gd name="connsiteY0" fmla="*/ 0 h 66893"/>
                  <a:gd name="connsiteX1" fmla="*/ 1871022 w 1900278"/>
                  <a:gd name="connsiteY1" fmla="*/ 0 h 66893"/>
                  <a:gd name="connsiteX2" fmla="*/ 1900278 w 1900278"/>
                  <a:gd name="connsiteY2" fmla="*/ 29256 h 66893"/>
                  <a:gd name="connsiteX3" fmla="*/ 1900278 w 1900278"/>
                  <a:gd name="connsiteY3" fmla="*/ 62098 h 66893"/>
                  <a:gd name="connsiteX4" fmla="*/ 1876525 w 1900278"/>
                  <a:gd name="connsiteY4" fmla="*/ 66893 h 66893"/>
                  <a:gd name="connsiteX5" fmla="*/ 23753 w 1900278"/>
                  <a:gd name="connsiteY5" fmla="*/ 66893 h 66893"/>
                  <a:gd name="connsiteX6" fmla="*/ 0 w 1900278"/>
                  <a:gd name="connsiteY6" fmla="*/ 62098 h 66893"/>
                  <a:gd name="connsiteX7" fmla="*/ 0 w 1900278"/>
                  <a:gd name="connsiteY7" fmla="*/ 29256 h 66893"/>
                  <a:gd name="connsiteX8" fmla="*/ 29256 w 1900278"/>
                  <a:gd name="connsiteY8" fmla="*/ 0 h 66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00278" h="66893">
                    <a:moveTo>
                      <a:pt x="29256" y="0"/>
                    </a:moveTo>
                    <a:lnTo>
                      <a:pt x="1871022" y="0"/>
                    </a:lnTo>
                    <a:cubicBezTo>
                      <a:pt x="1887180" y="0"/>
                      <a:pt x="1900278" y="13098"/>
                      <a:pt x="1900278" y="29256"/>
                    </a:cubicBezTo>
                    <a:lnTo>
                      <a:pt x="1900278" y="62098"/>
                    </a:lnTo>
                    <a:lnTo>
                      <a:pt x="1876525" y="66893"/>
                    </a:lnTo>
                    <a:lnTo>
                      <a:pt x="23753" y="66893"/>
                    </a:lnTo>
                    <a:lnTo>
                      <a:pt x="0" y="62098"/>
                    </a:lnTo>
                    <a:lnTo>
                      <a:pt x="0" y="29256"/>
                    </a:lnTo>
                    <a:cubicBezTo>
                      <a:pt x="0" y="13098"/>
                      <a:pt x="13098" y="0"/>
                      <a:pt x="2925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台形 273">
                <a:extLst>
                  <a:ext uri="{FF2B5EF4-FFF2-40B4-BE49-F238E27FC236}">
                    <a16:creationId xmlns:a16="http://schemas.microsoft.com/office/drawing/2014/main" id="{C34E417A-39A9-497C-A73B-A4534E43E039}"/>
                  </a:ext>
                </a:extLst>
              </p:cNvPr>
              <p:cNvSpPr/>
              <p:nvPr/>
            </p:nvSpPr>
            <p:spPr bwMode="auto">
              <a:xfrm>
                <a:off x="8026012" y="-532641"/>
                <a:ext cx="1897103" cy="58256"/>
              </a:xfrm>
              <a:prstGeom prst="trapezoid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6" name="グループ化 265">
              <a:extLst>
                <a:ext uri="{FF2B5EF4-FFF2-40B4-BE49-F238E27FC236}">
                  <a16:creationId xmlns:a16="http://schemas.microsoft.com/office/drawing/2014/main" id="{9EE31403-28BE-47BE-82F8-4111AE32ECE7}"/>
                </a:ext>
              </a:extLst>
            </p:cNvPr>
            <p:cNvGrpSpPr/>
            <p:nvPr/>
          </p:nvGrpSpPr>
          <p:grpSpPr>
            <a:xfrm>
              <a:off x="7856025" y="3631339"/>
              <a:ext cx="1705380" cy="738755"/>
              <a:chOff x="7820284" y="2793308"/>
              <a:chExt cx="1705380" cy="738755"/>
            </a:xfrm>
          </p:grpSpPr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33E87073-32EB-401C-9872-4A00DB08E51C}"/>
                  </a:ext>
                </a:extLst>
              </p:cNvPr>
              <p:cNvSpPr/>
              <p:nvPr/>
            </p:nvSpPr>
            <p:spPr bwMode="auto">
              <a:xfrm>
                <a:off x="7820284" y="3104458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F23C9275-DCD2-4E20-8D97-3B58E5C36F6D}"/>
                  </a:ext>
                </a:extLst>
              </p:cNvPr>
              <p:cNvSpPr/>
              <p:nvPr/>
            </p:nvSpPr>
            <p:spPr bwMode="auto">
              <a:xfrm>
                <a:off x="7820284" y="2945708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DEA89F44-70B1-43FA-8B3B-0911080D1DA2}"/>
                  </a:ext>
                </a:extLst>
              </p:cNvPr>
              <p:cNvSpPr/>
              <p:nvPr/>
            </p:nvSpPr>
            <p:spPr bwMode="auto">
              <a:xfrm>
                <a:off x="7820284" y="2793308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75" name="グループ化 274">
            <a:extLst>
              <a:ext uri="{FF2B5EF4-FFF2-40B4-BE49-F238E27FC236}">
                <a16:creationId xmlns:a16="http://schemas.microsoft.com/office/drawing/2014/main" id="{5DF51A68-514B-45C7-A1E4-AADF33682A8C}"/>
              </a:ext>
            </a:extLst>
          </p:cNvPr>
          <p:cNvGrpSpPr/>
          <p:nvPr/>
        </p:nvGrpSpPr>
        <p:grpSpPr>
          <a:xfrm>
            <a:off x="5999190" y="3054218"/>
            <a:ext cx="1705380" cy="1274727"/>
            <a:chOff x="5999190" y="3054218"/>
            <a:chExt cx="1705380" cy="1274727"/>
          </a:xfrm>
        </p:grpSpPr>
        <p:grpSp>
          <p:nvGrpSpPr>
            <p:cNvPr id="276" name="グループ化 275">
              <a:extLst>
                <a:ext uri="{FF2B5EF4-FFF2-40B4-BE49-F238E27FC236}">
                  <a16:creationId xmlns:a16="http://schemas.microsoft.com/office/drawing/2014/main" id="{E34B9003-99F8-48D8-8FE1-D296668547C7}"/>
                </a:ext>
              </a:extLst>
            </p:cNvPr>
            <p:cNvGrpSpPr/>
            <p:nvPr/>
          </p:nvGrpSpPr>
          <p:grpSpPr>
            <a:xfrm>
              <a:off x="6120165" y="3054218"/>
              <a:ext cx="1415379" cy="705528"/>
              <a:chOff x="7968335" y="-1159330"/>
              <a:chExt cx="2015632" cy="793358"/>
            </a:xfrm>
            <a:solidFill>
              <a:schemeClr val="bg1">
                <a:lumMod val="95000"/>
              </a:schemeClr>
            </a:solidFill>
          </p:grpSpPr>
          <p:sp>
            <p:nvSpPr>
              <p:cNvPr id="280" name="四角形: 角を丸くする 279">
                <a:extLst>
                  <a:ext uri="{FF2B5EF4-FFF2-40B4-BE49-F238E27FC236}">
                    <a16:creationId xmlns:a16="http://schemas.microsoft.com/office/drawing/2014/main" id="{230FAB8B-033E-4C17-B7F8-A2B18B4338C8}"/>
                  </a:ext>
                </a:extLst>
              </p:cNvPr>
              <p:cNvSpPr/>
              <p:nvPr/>
            </p:nvSpPr>
            <p:spPr bwMode="auto">
              <a:xfrm>
                <a:off x="7968335" y="-1159330"/>
                <a:ext cx="2015632" cy="793358"/>
              </a:xfrm>
              <a:prstGeom prst="roundRect">
                <a:avLst>
                  <a:gd name="adj" fmla="val 10264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四角形: 角を丸くする 280">
                <a:extLst>
                  <a:ext uri="{FF2B5EF4-FFF2-40B4-BE49-F238E27FC236}">
                    <a16:creationId xmlns:a16="http://schemas.microsoft.com/office/drawing/2014/main" id="{00C1C771-1CE6-4EFD-A02F-A488DF58CC43}"/>
                  </a:ext>
                </a:extLst>
              </p:cNvPr>
              <p:cNvSpPr/>
              <p:nvPr/>
            </p:nvSpPr>
            <p:spPr bwMode="auto">
              <a:xfrm flipV="1">
                <a:off x="8029187" y="-1135976"/>
                <a:ext cx="1893928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四角形: 角を丸くする 281">
                <a:extLst>
                  <a:ext uri="{FF2B5EF4-FFF2-40B4-BE49-F238E27FC236}">
                    <a16:creationId xmlns:a16="http://schemas.microsoft.com/office/drawing/2014/main" id="{5EE3EC05-186A-44F2-9FAC-3CAD0E75419A}"/>
                  </a:ext>
                </a:extLst>
              </p:cNvPr>
              <p:cNvSpPr/>
              <p:nvPr/>
            </p:nvSpPr>
            <p:spPr bwMode="auto">
              <a:xfrm>
                <a:off x="7991313" y="-1047267"/>
                <a:ext cx="1969678" cy="574677"/>
              </a:xfrm>
              <a:prstGeom prst="roundRect">
                <a:avLst>
                  <a:gd name="adj" fmla="val 3196"/>
                </a:avLst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AFD16B86-A043-4907-94A7-396FBB08B18A}"/>
                  </a:ext>
                </a:extLst>
              </p:cNvPr>
              <p:cNvSpPr/>
              <p:nvPr/>
            </p:nvSpPr>
            <p:spPr bwMode="auto">
              <a:xfrm>
                <a:off x="8026012" y="-432865"/>
                <a:ext cx="1900278" cy="66893"/>
              </a:xfrm>
              <a:custGeom>
                <a:avLst/>
                <a:gdLst>
                  <a:gd name="connsiteX0" fmla="*/ 29256 w 1900278"/>
                  <a:gd name="connsiteY0" fmla="*/ 0 h 66893"/>
                  <a:gd name="connsiteX1" fmla="*/ 1871022 w 1900278"/>
                  <a:gd name="connsiteY1" fmla="*/ 0 h 66893"/>
                  <a:gd name="connsiteX2" fmla="*/ 1900278 w 1900278"/>
                  <a:gd name="connsiteY2" fmla="*/ 29256 h 66893"/>
                  <a:gd name="connsiteX3" fmla="*/ 1900278 w 1900278"/>
                  <a:gd name="connsiteY3" fmla="*/ 62098 h 66893"/>
                  <a:gd name="connsiteX4" fmla="*/ 1876525 w 1900278"/>
                  <a:gd name="connsiteY4" fmla="*/ 66893 h 66893"/>
                  <a:gd name="connsiteX5" fmla="*/ 23753 w 1900278"/>
                  <a:gd name="connsiteY5" fmla="*/ 66893 h 66893"/>
                  <a:gd name="connsiteX6" fmla="*/ 0 w 1900278"/>
                  <a:gd name="connsiteY6" fmla="*/ 62098 h 66893"/>
                  <a:gd name="connsiteX7" fmla="*/ 0 w 1900278"/>
                  <a:gd name="connsiteY7" fmla="*/ 29256 h 66893"/>
                  <a:gd name="connsiteX8" fmla="*/ 29256 w 1900278"/>
                  <a:gd name="connsiteY8" fmla="*/ 0 h 66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00278" h="66893">
                    <a:moveTo>
                      <a:pt x="29256" y="0"/>
                    </a:moveTo>
                    <a:lnTo>
                      <a:pt x="1871022" y="0"/>
                    </a:lnTo>
                    <a:cubicBezTo>
                      <a:pt x="1887180" y="0"/>
                      <a:pt x="1900278" y="13098"/>
                      <a:pt x="1900278" y="29256"/>
                    </a:cubicBezTo>
                    <a:lnTo>
                      <a:pt x="1900278" y="62098"/>
                    </a:lnTo>
                    <a:lnTo>
                      <a:pt x="1876525" y="66893"/>
                    </a:lnTo>
                    <a:lnTo>
                      <a:pt x="23753" y="66893"/>
                    </a:lnTo>
                    <a:lnTo>
                      <a:pt x="0" y="62098"/>
                    </a:lnTo>
                    <a:lnTo>
                      <a:pt x="0" y="29256"/>
                    </a:lnTo>
                    <a:cubicBezTo>
                      <a:pt x="0" y="13098"/>
                      <a:pt x="13098" y="0"/>
                      <a:pt x="2925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台形 283">
                <a:extLst>
                  <a:ext uri="{FF2B5EF4-FFF2-40B4-BE49-F238E27FC236}">
                    <a16:creationId xmlns:a16="http://schemas.microsoft.com/office/drawing/2014/main" id="{720CF290-4F40-4867-8E81-90B875E3D9AD}"/>
                  </a:ext>
                </a:extLst>
              </p:cNvPr>
              <p:cNvSpPr/>
              <p:nvPr/>
            </p:nvSpPr>
            <p:spPr bwMode="auto">
              <a:xfrm>
                <a:off x="8026012" y="-532641"/>
                <a:ext cx="1897103" cy="58256"/>
              </a:xfrm>
              <a:prstGeom prst="trapezoid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7" name="グループ化 276">
              <a:extLst>
                <a:ext uri="{FF2B5EF4-FFF2-40B4-BE49-F238E27FC236}">
                  <a16:creationId xmlns:a16="http://schemas.microsoft.com/office/drawing/2014/main" id="{2B3B6A6F-71AA-47A0-8F28-D92286D028D9}"/>
                </a:ext>
              </a:extLst>
            </p:cNvPr>
            <p:cNvGrpSpPr/>
            <p:nvPr/>
          </p:nvGrpSpPr>
          <p:grpSpPr>
            <a:xfrm>
              <a:off x="5999190" y="3748940"/>
              <a:ext cx="1705380" cy="580005"/>
              <a:chOff x="6109593" y="1912131"/>
              <a:chExt cx="1705380" cy="580005"/>
            </a:xfrm>
          </p:grpSpPr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12504359-1549-4312-BA1B-AEC2CFE1604B}"/>
                  </a:ext>
                </a:extLst>
              </p:cNvPr>
              <p:cNvSpPr/>
              <p:nvPr/>
            </p:nvSpPr>
            <p:spPr bwMode="auto">
              <a:xfrm>
                <a:off x="6109593" y="2064531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DE255DE7-C9F7-4ADC-B2AA-ABEFF4727504}"/>
                  </a:ext>
                </a:extLst>
              </p:cNvPr>
              <p:cNvSpPr/>
              <p:nvPr/>
            </p:nvSpPr>
            <p:spPr bwMode="auto">
              <a:xfrm>
                <a:off x="6109593" y="1912131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85" name="グループ化 284">
            <a:extLst>
              <a:ext uri="{FF2B5EF4-FFF2-40B4-BE49-F238E27FC236}">
                <a16:creationId xmlns:a16="http://schemas.microsoft.com/office/drawing/2014/main" id="{C5C90356-90F4-4185-A9FC-71D594EC7A67}"/>
              </a:ext>
            </a:extLst>
          </p:cNvPr>
          <p:cNvGrpSpPr/>
          <p:nvPr/>
        </p:nvGrpSpPr>
        <p:grpSpPr>
          <a:xfrm>
            <a:off x="6199407" y="4666119"/>
            <a:ext cx="1252366" cy="1705380"/>
            <a:chOff x="6199407" y="4666119"/>
            <a:chExt cx="1252366" cy="1705380"/>
          </a:xfrm>
        </p:grpSpPr>
        <p:grpSp>
          <p:nvGrpSpPr>
            <p:cNvPr id="286" name="グループ化 285">
              <a:extLst>
                <a:ext uri="{FF2B5EF4-FFF2-40B4-BE49-F238E27FC236}">
                  <a16:creationId xmlns:a16="http://schemas.microsoft.com/office/drawing/2014/main" id="{8AD0A6C5-AC40-438F-907A-EB8B94A0E36F}"/>
                </a:ext>
              </a:extLst>
            </p:cNvPr>
            <p:cNvGrpSpPr/>
            <p:nvPr/>
          </p:nvGrpSpPr>
          <p:grpSpPr>
            <a:xfrm>
              <a:off x="6634981" y="4726393"/>
              <a:ext cx="816792" cy="1584831"/>
              <a:chOff x="7761525" y="4540121"/>
              <a:chExt cx="772639" cy="1499161"/>
            </a:xfrm>
          </p:grpSpPr>
          <p:sp>
            <p:nvSpPr>
              <p:cNvPr id="290" name="四角形: 角を丸くする 289">
                <a:extLst>
                  <a:ext uri="{FF2B5EF4-FFF2-40B4-BE49-F238E27FC236}">
                    <a16:creationId xmlns:a16="http://schemas.microsoft.com/office/drawing/2014/main" id="{650217AF-D9D2-4127-B924-5593A3789DC9}"/>
                  </a:ext>
                </a:extLst>
              </p:cNvPr>
              <p:cNvSpPr/>
              <p:nvPr/>
            </p:nvSpPr>
            <p:spPr bwMode="auto">
              <a:xfrm>
                <a:off x="7761525" y="4540121"/>
                <a:ext cx="772639" cy="1499160"/>
              </a:xfrm>
              <a:prstGeom prst="roundRect">
                <a:avLst>
                  <a:gd name="adj" fmla="val 8925"/>
                </a:avLst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38100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91" name="グループ化 290">
                <a:extLst>
                  <a:ext uri="{FF2B5EF4-FFF2-40B4-BE49-F238E27FC236}">
                    <a16:creationId xmlns:a16="http://schemas.microsoft.com/office/drawing/2014/main" id="{916978A7-19CB-4DA1-854D-24BF2ACFFF69}"/>
                  </a:ext>
                </a:extLst>
              </p:cNvPr>
              <p:cNvGrpSpPr/>
              <p:nvPr/>
            </p:nvGrpSpPr>
            <p:grpSpPr>
              <a:xfrm>
                <a:off x="7831304" y="4642026"/>
                <a:ext cx="422110" cy="1049165"/>
                <a:chOff x="7845591" y="4649168"/>
                <a:chExt cx="429894" cy="695058"/>
              </a:xfrm>
            </p:grpSpPr>
            <p:sp>
              <p:nvSpPr>
                <p:cNvPr id="296" name="四角形: 角を丸くする 295">
                  <a:extLst>
                    <a:ext uri="{FF2B5EF4-FFF2-40B4-BE49-F238E27FC236}">
                      <a16:creationId xmlns:a16="http://schemas.microsoft.com/office/drawing/2014/main" id="{57FB712E-D888-487B-AC07-C570ACE4B665}"/>
                    </a:ext>
                  </a:extLst>
                </p:cNvPr>
                <p:cNvSpPr/>
                <p:nvPr/>
              </p:nvSpPr>
              <p:spPr bwMode="auto">
                <a:xfrm>
                  <a:off x="78455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7" name="四角形: 角を丸くする 296">
                  <a:extLst>
                    <a:ext uri="{FF2B5EF4-FFF2-40B4-BE49-F238E27FC236}">
                      <a16:creationId xmlns:a16="http://schemas.microsoft.com/office/drawing/2014/main" id="{851B27B4-F5DD-4A60-9216-B8231A0822B5}"/>
                    </a:ext>
                  </a:extLst>
                </p:cNvPr>
                <p:cNvSpPr/>
                <p:nvPr/>
              </p:nvSpPr>
              <p:spPr bwMode="auto">
                <a:xfrm>
                  <a:off x="79217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8" name="四角形: 角を丸くする 297">
                  <a:extLst>
                    <a:ext uri="{FF2B5EF4-FFF2-40B4-BE49-F238E27FC236}">
                      <a16:creationId xmlns:a16="http://schemas.microsoft.com/office/drawing/2014/main" id="{16A73B5F-240F-4C57-9A51-26AE1E1C5495}"/>
                    </a:ext>
                  </a:extLst>
                </p:cNvPr>
                <p:cNvSpPr/>
                <p:nvPr/>
              </p:nvSpPr>
              <p:spPr bwMode="auto">
                <a:xfrm>
                  <a:off x="80011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9" name="四角形: 角を丸くする 298">
                  <a:extLst>
                    <a:ext uri="{FF2B5EF4-FFF2-40B4-BE49-F238E27FC236}">
                      <a16:creationId xmlns:a16="http://schemas.microsoft.com/office/drawing/2014/main" id="{2D8EA6F9-CE44-4FB1-9DDD-1A3C96B67263}"/>
                    </a:ext>
                  </a:extLst>
                </p:cNvPr>
                <p:cNvSpPr/>
                <p:nvPr/>
              </p:nvSpPr>
              <p:spPr bwMode="auto">
                <a:xfrm>
                  <a:off x="80773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0" name="四角形: 角を丸くする 299">
                  <a:extLst>
                    <a:ext uri="{FF2B5EF4-FFF2-40B4-BE49-F238E27FC236}">
                      <a16:creationId xmlns:a16="http://schemas.microsoft.com/office/drawing/2014/main" id="{93FCAF94-FA07-41DD-9DA9-0F9E7EF083FC}"/>
                    </a:ext>
                  </a:extLst>
                </p:cNvPr>
                <p:cNvSpPr/>
                <p:nvPr/>
              </p:nvSpPr>
              <p:spPr bwMode="auto">
                <a:xfrm>
                  <a:off x="8153566" y="4649169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1" name="四角形: 角を丸くする 300">
                  <a:extLst>
                    <a:ext uri="{FF2B5EF4-FFF2-40B4-BE49-F238E27FC236}">
                      <a16:creationId xmlns:a16="http://schemas.microsoft.com/office/drawing/2014/main" id="{E5B34191-ACB5-4414-86DA-162ABA7DE82F}"/>
                    </a:ext>
                  </a:extLst>
                </p:cNvPr>
                <p:cNvSpPr/>
                <p:nvPr/>
              </p:nvSpPr>
              <p:spPr bwMode="auto">
                <a:xfrm>
                  <a:off x="8229766" y="4649168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33014642-9A13-4314-B770-21DF2C360E85}"/>
                  </a:ext>
                </a:extLst>
              </p:cNvPr>
              <p:cNvSpPr/>
              <p:nvPr/>
            </p:nvSpPr>
            <p:spPr bwMode="auto">
              <a:xfrm>
                <a:off x="8315996" y="4540122"/>
                <a:ext cx="218168" cy="1499160"/>
              </a:xfrm>
              <a:custGeom>
                <a:avLst/>
                <a:gdLst>
                  <a:gd name="connsiteX0" fmla="*/ 0 w 218168"/>
                  <a:gd name="connsiteY0" fmla="*/ 0 h 1499160"/>
                  <a:gd name="connsiteX1" fmla="*/ 149210 w 218168"/>
                  <a:gd name="connsiteY1" fmla="*/ 0 h 1499160"/>
                  <a:gd name="connsiteX2" fmla="*/ 218168 w 218168"/>
                  <a:gd name="connsiteY2" fmla="*/ 68958 h 1499160"/>
                  <a:gd name="connsiteX3" fmla="*/ 218168 w 218168"/>
                  <a:gd name="connsiteY3" fmla="*/ 1430202 h 1499160"/>
                  <a:gd name="connsiteX4" fmla="*/ 149210 w 218168"/>
                  <a:gd name="connsiteY4" fmla="*/ 1499160 h 1499160"/>
                  <a:gd name="connsiteX5" fmla="*/ 0 w 218168"/>
                  <a:gd name="connsiteY5" fmla="*/ 1499160 h 1499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8168" h="1499160">
                    <a:moveTo>
                      <a:pt x="0" y="0"/>
                    </a:moveTo>
                    <a:lnTo>
                      <a:pt x="149210" y="0"/>
                    </a:lnTo>
                    <a:cubicBezTo>
                      <a:pt x="187294" y="0"/>
                      <a:pt x="218168" y="30874"/>
                      <a:pt x="218168" y="68958"/>
                    </a:cubicBezTo>
                    <a:lnTo>
                      <a:pt x="218168" y="1430202"/>
                    </a:lnTo>
                    <a:cubicBezTo>
                      <a:pt x="218168" y="1468286"/>
                      <a:pt x="187294" y="1499160"/>
                      <a:pt x="149210" y="1499160"/>
                    </a:cubicBezTo>
                    <a:lnTo>
                      <a:pt x="0" y="149916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3" name="正方形/長方形 292">
                <a:extLst>
                  <a:ext uri="{FF2B5EF4-FFF2-40B4-BE49-F238E27FC236}">
                    <a16:creationId xmlns:a16="http://schemas.microsoft.com/office/drawing/2014/main" id="{4EB6DAED-62C0-4809-AC71-1E25919C06A9}"/>
                  </a:ext>
                </a:extLst>
              </p:cNvPr>
              <p:cNvSpPr/>
              <p:nvPr/>
            </p:nvSpPr>
            <p:spPr bwMode="auto">
              <a:xfrm>
                <a:off x="8370093" y="5745925"/>
                <a:ext cx="112100" cy="20573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4" name="正方形/長方形 293">
                <a:extLst>
                  <a:ext uri="{FF2B5EF4-FFF2-40B4-BE49-F238E27FC236}">
                    <a16:creationId xmlns:a16="http://schemas.microsoft.com/office/drawing/2014/main" id="{98F03248-A13A-4A94-AAE1-2BADEE00F869}"/>
                  </a:ext>
                </a:extLst>
              </p:cNvPr>
              <p:cNvSpPr/>
              <p:nvPr/>
            </p:nvSpPr>
            <p:spPr bwMode="auto">
              <a:xfrm>
                <a:off x="8370093" y="5479225"/>
                <a:ext cx="112100" cy="20573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5" name="正方形/長方形 294">
                <a:extLst>
                  <a:ext uri="{FF2B5EF4-FFF2-40B4-BE49-F238E27FC236}">
                    <a16:creationId xmlns:a16="http://schemas.microsoft.com/office/drawing/2014/main" id="{3798E748-6669-4E5A-A579-57F794C9FD04}"/>
                  </a:ext>
                </a:extLst>
              </p:cNvPr>
              <p:cNvSpPr/>
              <p:nvPr/>
            </p:nvSpPr>
            <p:spPr bwMode="auto">
              <a:xfrm>
                <a:off x="8370093" y="4662456"/>
                <a:ext cx="112100" cy="68177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87" name="グループ化 286">
              <a:extLst>
                <a:ext uri="{FF2B5EF4-FFF2-40B4-BE49-F238E27FC236}">
                  <a16:creationId xmlns:a16="http://schemas.microsoft.com/office/drawing/2014/main" id="{61D6D692-ABC5-4F82-B268-79570128A3BD}"/>
                </a:ext>
              </a:extLst>
            </p:cNvPr>
            <p:cNvGrpSpPr/>
            <p:nvPr/>
          </p:nvGrpSpPr>
          <p:grpSpPr>
            <a:xfrm rot="5400000">
              <a:off x="5636720" y="5228806"/>
              <a:ext cx="1705380" cy="580005"/>
              <a:chOff x="6109593" y="1912131"/>
              <a:chExt cx="1705380" cy="580005"/>
            </a:xfrm>
          </p:grpSpPr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07EAE85F-5CB0-445F-97D4-AD0E65CE2EC2}"/>
                  </a:ext>
                </a:extLst>
              </p:cNvPr>
              <p:cNvSpPr/>
              <p:nvPr/>
            </p:nvSpPr>
            <p:spPr bwMode="auto">
              <a:xfrm>
                <a:off x="6109593" y="2064531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56CE2AFD-FB17-4028-A0EF-DF130E2DFEBA}"/>
                  </a:ext>
                </a:extLst>
              </p:cNvPr>
              <p:cNvSpPr/>
              <p:nvPr/>
            </p:nvSpPr>
            <p:spPr bwMode="auto">
              <a:xfrm>
                <a:off x="6109593" y="1912131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02" name="グループ化 301">
            <a:extLst>
              <a:ext uri="{FF2B5EF4-FFF2-40B4-BE49-F238E27FC236}">
                <a16:creationId xmlns:a16="http://schemas.microsoft.com/office/drawing/2014/main" id="{E2170466-2FB3-4719-8D06-3E78A7FAB69F}"/>
              </a:ext>
            </a:extLst>
          </p:cNvPr>
          <p:cNvGrpSpPr/>
          <p:nvPr/>
        </p:nvGrpSpPr>
        <p:grpSpPr>
          <a:xfrm>
            <a:off x="8015877" y="4627894"/>
            <a:ext cx="1323106" cy="1705380"/>
            <a:chOff x="8015877" y="4627894"/>
            <a:chExt cx="1323106" cy="1705380"/>
          </a:xfrm>
        </p:grpSpPr>
        <p:grpSp>
          <p:nvGrpSpPr>
            <p:cNvPr id="303" name="グループ化 302">
              <a:extLst>
                <a:ext uri="{FF2B5EF4-FFF2-40B4-BE49-F238E27FC236}">
                  <a16:creationId xmlns:a16="http://schemas.microsoft.com/office/drawing/2014/main" id="{D957A94B-6D90-4FA8-AB94-D03956B8B736}"/>
                </a:ext>
              </a:extLst>
            </p:cNvPr>
            <p:cNvGrpSpPr/>
            <p:nvPr/>
          </p:nvGrpSpPr>
          <p:grpSpPr>
            <a:xfrm>
              <a:off x="8522191" y="4726393"/>
              <a:ext cx="816792" cy="1584831"/>
              <a:chOff x="7761525" y="4540121"/>
              <a:chExt cx="772639" cy="1499161"/>
            </a:xfrm>
          </p:grpSpPr>
          <p:sp>
            <p:nvSpPr>
              <p:cNvPr id="308" name="四角形: 角を丸くする 307">
                <a:extLst>
                  <a:ext uri="{FF2B5EF4-FFF2-40B4-BE49-F238E27FC236}">
                    <a16:creationId xmlns:a16="http://schemas.microsoft.com/office/drawing/2014/main" id="{9F7FFE8A-3043-43C4-992D-FF93CF737005}"/>
                  </a:ext>
                </a:extLst>
              </p:cNvPr>
              <p:cNvSpPr/>
              <p:nvPr/>
            </p:nvSpPr>
            <p:spPr bwMode="auto">
              <a:xfrm>
                <a:off x="7761525" y="4540121"/>
                <a:ext cx="772639" cy="1499160"/>
              </a:xfrm>
              <a:prstGeom prst="roundRect">
                <a:avLst>
                  <a:gd name="adj" fmla="val 8925"/>
                </a:avLst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38100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09" name="グループ化 308">
                <a:extLst>
                  <a:ext uri="{FF2B5EF4-FFF2-40B4-BE49-F238E27FC236}">
                    <a16:creationId xmlns:a16="http://schemas.microsoft.com/office/drawing/2014/main" id="{9351B712-2EC5-470A-AA8C-485ACCD44EC1}"/>
                  </a:ext>
                </a:extLst>
              </p:cNvPr>
              <p:cNvGrpSpPr/>
              <p:nvPr/>
            </p:nvGrpSpPr>
            <p:grpSpPr>
              <a:xfrm>
                <a:off x="7831304" y="4642026"/>
                <a:ext cx="422110" cy="1049165"/>
                <a:chOff x="7845591" y="4649168"/>
                <a:chExt cx="429894" cy="695058"/>
              </a:xfrm>
            </p:grpSpPr>
            <p:sp>
              <p:nvSpPr>
                <p:cNvPr id="314" name="四角形: 角を丸くする 313">
                  <a:extLst>
                    <a:ext uri="{FF2B5EF4-FFF2-40B4-BE49-F238E27FC236}">
                      <a16:creationId xmlns:a16="http://schemas.microsoft.com/office/drawing/2014/main" id="{49AC11D1-A756-47DE-85DE-BE5DD1B40B3E}"/>
                    </a:ext>
                  </a:extLst>
                </p:cNvPr>
                <p:cNvSpPr/>
                <p:nvPr/>
              </p:nvSpPr>
              <p:spPr bwMode="auto">
                <a:xfrm>
                  <a:off x="78455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5" name="四角形: 角を丸くする 314">
                  <a:extLst>
                    <a:ext uri="{FF2B5EF4-FFF2-40B4-BE49-F238E27FC236}">
                      <a16:creationId xmlns:a16="http://schemas.microsoft.com/office/drawing/2014/main" id="{1C2A0EA4-FE17-4DD8-9FE2-69876A951164}"/>
                    </a:ext>
                  </a:extLst>
                </p:cNvPr>
                <p:cNvSpPr/>
                <p:nvPr/>
              </p:nvSpPr>
              <p:spPr bwMode="auto">
                <a:xfrm>
                  <a:off x="79217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6" name="四角形: 角を丸くする 315">
                  <a:extLst>
                    <a:ext uri="{FF2B5EF4-FFF2-40B4-BE49-F238E27FC236}">
                      <a16:creationId xmlns:a16="http://schemas.microsoft.com/office/drawing/2014/main" id="{502EA348-0F7D-444D-9E59-8A1BAD829AD8}"/>
                    </a:ext>
                  </a:extLst>
                </p:cNvPr>
                <p:cNvSpPr/>
                <p:nvPr/>
              </p:nvSpPr>
              <p:spPr bwMode="auto">
                <a:xfrm>
                  <a:off x="80011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7" name="四角形: 角を丸くする 316">
                  <a:extLst>
                    <a:ext uri="{FF2B5EF4-FFF2-40B4-BE49-F238E27FC236}">
                      <a16:creationId xmlns:a16="http://schemas.microsoft.com/office/drawing/2014/main" id="{98F447B0-5C9F-4C73-9561-3B84955EAE4C}"/>
                    </a:ext>
                  </a:extLst>
                </p:cNvPr>
                <p:cNvSpPr/>
                <p:nvPr/>
              </p:nvSpPr>
              <p:spPr bwMode="auto">
                <a:xfrm>
                  <a:off x="80773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8" name="四角形: 角を丸くする 317">
                  <a:extLst>
                    <a:ext uri="{FF2B5EF4-FFF2-40B4-BE49-F238E27FC236}">
                      <a16:creationId xmlns:a16="http://schemas.microsoft.com/office/drawing/2014/main" id="{724381F9-17A3-49F6-B00D-48DBC00E9CFB}"/>
                    </a:ext>
                  </a:extLst>
                </p:cNvPr>
                <p:cNvSpPr/>
                <p:nvPr/>
              </p:nvSpPr>
              <p:spPr bwMode="auto">
                <a:xfrm>
                  <a:off x="8153566" y="4649169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9" name="四角形: 角を丸くする 318">
                  <a:extLst>
                    <a:ext uri="{FF2B5EF4-FFF2-40B4-BE49-F238E27FC236}">
                      <a16:creationId xmlns:a16="http://schemas.microsoft.com/office/drawing/2014/main" id="{1AFF9CB6-1927-4302-B9E1-5379FECFF7E7}"/>
                    </a:ext>
                  </a:extLst>
                </p:cNvPr>
                <p:cNvSpPr/>
                <p:nvPr/>
              </p:nvSpPr>
              <p:spPr bwMode="auto">
                <a:xfrm>
                  <a:off x="8229766" y="4649168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642D1E85-B92F-4C12-B4B2-C272D5768E3E}"/>
                  </a:ext>
                </a:extLst>
              </p:cNvPr>
              <p:cNvSpPr/>
              <p:nvPr/>
            </p:nvSpPr>
            <p:spPr bwMode="auto">
              <a:xfrm>
                <a:off x="8315996" y="4540122"/>
                <a:ext cx="218168" cy="1499160"/>
              </a:xfrm>
              <a:custGeom>
                <a:avLst/>
                <a:gdLst>
                  <a:gd name="connsiteX0" fmla="*/ 0 w 218168"/>
                  <a:gd name="connsiteY0" fmla="*/ 0 h 1499160"/>
                  <a:gd name="connsiteX1" fmla="*/ 149210 w 218168"/>
                  <a:gd name="connsiteY1" fmla="*/ 0 h 1499160"/>
                  <a:gd name="connsiteX2" fmla="*/ 218168 w 218168"/>
                  <a:gd name="connsiteY2" fmla="*/ 68958 h 1499160"/>
                  <a:gd name="connsiteX3" fmla="*/ 218168 w 218168"/>
                  <a:gd name="connsiteY3" fmla="*/ 1430202 h 1499160"/>
                  <a:gd name="connsiteX4" fmla="*/ 149210 w 218168"/>
                  <a:gd name="connsiteY4" fmla="*/ 1499160 h 1499160"/>
                  <a:gd name="connsiteX5" fmla="*/ 0 w 218168"/>
                  <a:gd name="connsiteY5" fmla="*/ 1499160 h 1499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8168" h="1499160">
                    <a:moveTo>
                      <a:pt x="0" y="0"/>
                    </a:moveTo>
                    <a:lnTo>
                      <a:pt x="149210" y="0"/>
                    </a:lnTo>
                    <a:cubicBezTo>
                      <a:pt x="187294" y="0"/>
                      <a:pt x="218168" y="30874"/>
                      <a:pt x="218168" y="68958"/>
                    </a:cubicBezTo>
                    <a:lnTo>
                      <a:pt x="218168" y="1430202"/>
                    </a:lnTo>
                    <a:cubicBezTo>
                      <a:pt x="218168" y="1468286"/>
                      <a:pt x="187294" y="1499160"/>
                      <a:pt x="149210" y="1499160"/>
                    </a:cubicBezTo>
                    <a:lnTo>
                      <a:pt x="0" y="149916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1" name="正方形/長方形 310">
                <a:extLst>
                  <a:ext uri="{FF2B5EF4-FFF2-40B4-BE49-F238E27FC236}">
                    <a16:creationId xmlns:a16="http://schemas.microsoft.com/office/drawing/2014/main" id="{7FEC0CAC-E120-4F96-83A4-DA12D50F9C3F}"/>
                  </a:ext>
                </a:extLst>
              </p:cNvPr>
              <p:cNvSpPr/>
              <p:nvPr/>
            </p:nvSpPr>
            <p:spPr bwMode="auto">
              <a:xfrm>
                <a:off x="8370093" y="5745925"/>
                <a:ext cx="112100" cy="20573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2" name="正方形/長方形 311">
                <a:extLst>
                  <a:ext uri="{FF2B5EF4-FFF2-40B4-BE49-F238E27FC236}">
                    <a16:creationId xmlns:a16="http://schemas.microsoft.com/office/drawing/2014/main" id="{03DE5B6B-42B7-45D2-9976-320E48F29EC2}"/>
                  </a:ext>
                </a:extLst>
              </p:cNvPr>
              <p:cNvSpPr/>
              <p:nvPr/>
            </p:nvSpPr>
            <p:spPr bwMode="auto">
              <a:xfrm>
                <a:off x="8370093" y="5479225"/>
                <a:ext cx="112100" cy="20573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3" name="正方形/長方形 312">
                <a:extLst>
                  <a:ext uri="{FF2B5EF4-FFF2-40B4-BE49-F238E27FC236}">
                    <a16:creationId xmlns:a16="http://schemas.microsoft.com/office/drawing/2014/main" id="{65BE5AAB-0A70-42A7-9224-EF8642F82537}"/>
                  </a:ext>
                </a:extLst>
              </p:cNvPr>
              <p:cNvSpPr/>
              <p:nvPr/>
            </p:nvSpPr>
            <p:spPr bwMode="auto">
              <a:xfrm>
                <a:off x="8370093" y="4662456"/>
                <a:ext cx="112100" cy="68177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04" name="グループ化 303">
              <a:extLst>
                <a:ext uri="{FF2B5EF4-FFF2-40B4-BE49-F238E27FC236}">
                  <a16:creationId xmlns:a16="http://schemas.microsoft.com/office/drawing/2014/main" id="{E8440828-51F3-4CF8-ADC2-E1A8431E5C3A}"/>
                </a:ext>
              </a:extLst>
            </p:cNvPr>
            <p:cNvGrpSpPr/>
            <p:nvPr/>
          </p:nvGrpSpPr>
          <p:grpSpPr>
            <a:xfrm rot="5400000">
              <a:off x="7532565" y="5111206"/>
              <a:ext cx="1705380" cy="738755"/>
              <a:chOff x="7820284" y="2793308"/>
              <a:chExt cx="1705380" cy="738755"/>
            </a:xfrm>
          </p:grpSpPr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077AC8A5-9990-48C0-9C7A-0D674193A23B}"/>
                  </a:ext>
                </a:extLst>
              </p:cNvPr>
              <p:cNvSpPr/>
              <p:nvPr/>
            </p:nvSpPr>
            <p:spPr bwMode="auto">
              <a:xfrm>
                <a:off x="7820284" y="3104458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65DFEB97-4A00-4274-926B-5FD8AB66DF8F}"/>
                  </a:ext>
                </a:extLst>
              </p:cNvPr>
              <p:cNvSpPr/>
              <p:nvPr/>
            </p:nvSpPr>
            <p:spPr bwMode="auto">
              <a:xfrm>
                <a:off x="7820284" y="2945708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559CBD36-B6CE-4B85-9D6B-E97BDB1D357D}"/>
                  </a:ext>
                </a:extLst>
              </p:cNvPr>
              <p:cNvSpPr/>
              <p:nvPr/>
            </p:nvSpPr>
            <p:spPr bwMode="auto">
              <a:xfrm>
                <a:off x="7820284" y="2793308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20" name="グループ化 319">
            <a:extLst>
              <a:ext uri="{FF2B5EF4-FFF2-40B4-BE49-F238E27FC236}">
                <a16:creationId xmlns:a16="http://schemas.microsoft.com/office/drawing/2014/main" id="{ECAA5D72-7255-4C6C-B9EF-EBC242B9A0CD}"/>
              </a:ext>
            </a:extLst>
          </p:cNvPr>
          <p:cNvGrpSpPr/>
          <p:nvPr/>
        </p:nvGrpSpPr>
        <p:grpSpPr>
          <a:xfrm>
            <a:off x="617968" y="1182460"/>
            <a:ext cx="1228334" cy="962088"/>
            <a:chOff x="617968" y="1182460"/>
            <a:chExt cx="1228334" cy="962088"/>
          </a:xfrm>
        </p:grpSpPr>
        <p:grpSp>
          <p:nvGrpSpPr>
            <p:cNvPr id="321" name="グループ化 320">
              <a:extLst>
                <a:ext uri="{FF2B5EF4-FFF2-40B4-BE49-F238E27FC236}">
                  <a16:creationId xmlns:a16="http://schemas.microsoft.com/office/drawing/2014/main" id="{1BDB0C15-747E-433F-B1C8-FD3C160A0C5B}"/>
                </a:ext>
              </a:extLst>
            </p:cNvPr>
            <p:cNvGrpSpPr/>
            <p:nvPr/>
          </p:nvGrpSpPr>
          <p:grpSpPr>
            <a:xfrm>
              <a:off x="617968" y="1182460"/>
              <a:ext cx="1228334" cy="665697"/>
              <a:chOff x="2285371" y="2888940"/>
              <a:chExt cx="1801128" cy="868446"/>
            </a:xfrm>
          </p:grpSpPr>
          <p:sp>
            <p:nvSpPr>
              <p:cNvPr id="323" name="四角形: 角を丸くする 322">
                <a:extLst>
                  <a:ext uri="{FF2B5EF4-FFF2-40B4-BE49-F238E27FC236}">
                    <a16:creationId xmlns:a16="http://schemas.microsoft.com/office/drawing/2014/main" id="{17DC0379-505A-478F-9E5B-8975077B6393}"/>
                  </a:ext>
                </a:extLst>
              </p:cNvPr>
              <p:cNvSpPr/>
              <p:nvPr/>
            </p:nvSpPr>
            <p:spPr bwMode="auto">
              <a:xfrm>
                <a:off x="2285371" y="2888940"/>
                <a:ext cx="1801128" cy="868446"/>
              </a:xfrm>
              <a:prstGeom prst="roundRect">
                <a:avLst>
                  <a:gd name="adj" fmla="val 6065"/>
                </a:avLst>
              </a:prstGeom>
              <a:solidFill>
                <a:schemeClr val="bg1">
                  <a:lumMod val="95000"/>
                </a:schemeClr>
              </a:solidFill>
              <a:ln w="38100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四角形: 角を丸くする 323">
                <a:extLst>
                  <a:ext uri="{FF2B5EF4-FFF2-40B4-BE49-F238E27FC236}">
                    <a16:creationId xmlns:a16="http://schemas.microsoft.com/office/drawing/2014/main" id="{44DC4AD5-781B-45BF-91AA-13B80F2B8451}"/>
                  </a:ext>
                </a:extLst>
              </p:cNvPr>
              <p:cNvSpPr/>
              <p:nvPr/>
            </p:nvSpPr>
            <p:spPr bwMode="auto">
              <a:xfrm>
                <a:off x="2377720" y="2962599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四角形: 角を丸くする 324">
                <a:extLst>
                  <a:ext uri="{FF2B5EF4-FFF2-40B4-BE49-F238E27FC236}">
                    <a16:creationId xmlns:a16="http://schemas.microsoft.com/office/drawing/2014/main" id="{6D274598-2FC1-44E4-829A-5AC6AFA9A1C9}"/>
                  </a:ext>
                </a:extLst>
              </p:cNvPr>
              <p:cNvSpPr/>
              <p:nvPr/>
            </p:nvSpPr>
            <p:spPr bwMode="auto">
              <a:xfrm>
                <a:off x="2377720" y="3069755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四角形: 角を丸くする 325">
                <a:extLst>
                  <a:ext uri="{FF2B5EF4-FFF2-40B4-BE49-F238E27FC236}">
                    <a16:creationId xmlns:a16="http://schemas.microsoft.com/office/drawing/2014/main" id="{03DEFC72-F5D8-4136-8F75-DB91F09C8D5E}"/>
                  </a:ext>
                </a:extLst>
              </p:cNvPr>
              <p:cNvSpPr/>
              <p:nvPr/>
            </p:nvSpPr>
            <p:spPr bwMode="auto">
              <a:xfrm>
                <a:off x="2377720" y="3176911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四角形: 角を丸くする 326">
                <a:extLst>
                  <a:ext uri="{FF2B5EF4-FFF2-40B4-BE49-F238E27FC236}">
                    <a16:creationId xmlns:a16="http://schemas.microsoft.com/office/drawing/2014/main" id="{B134EA78-0166-4230-BDA8-518328DC8EA3}"/>
                  </a:ext>
                </a:extLst>
              </p:cNvPr>
              <p:cNvSpPr/>
              <p:nvPr/>
            </p:nvSpPr>
            <p:spPr bwMode="auto">
              <a:xfrm>
                <a:off x="2377720" y="3284067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四角形: 角を丸くする 327">
                <a:extLst>
                  <a:ext uri="{FF2B5EF4-FFF2-40B4-BE49-F238E27FC236}">
                    <a16:creationId xmlns:a16="http://schemas.microsoft.com/office/drawing/2014/main" id="{B5B3C546-8AFB-4E4D-BD3E-8DF4F11C9094}"/>
                  </a:ext>
                </a:extLst>
              </p:cNvPr>
              <p:cNvSpPr/>
              <p:nvPr/>
            </p:nvSpPr>
            <p:spPr bwMode="auto">
              <a:xfrm>
                <a:off x="2377720" y="3391224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四角形: 角を丸くする 328">
                <a:extLst>
                  <a:ext uri="{FF2B5EF4-FFF2-40B4-BE49-F238E27FC236}">
                    <a16:creationId xmlns:a16="http://schemas.microsoft.com/office/drawing/2014/main" id="{A65A5ADF-5D3C-40B0-8C8C-595B3E244DC9}"/>
                  </a:ext>
                </a:extLst>
              </p:cNvPr>
              <p:cNvSpPr/>
              <p:nvPr/>
            </p:nvSpPr>
            <p:spPr bwMode="auto">
              <a:xfrm>
                <a:off x="2377720" y="3526693"/>
                <a:ext cx="1616430" cy="158572"/>
              </a:xfrm>
              <a:prstGeom prst="roundRect">
                <a:avLst>
                  <a:gd name="adj" fmla="val 16632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四角形: 角を丸くする 329">
                <a:extLst>
                  <a:ext uri="{FF2B5EF4-FFF2-40B4-BE49-F238E27FC236}">
                    <a16:creationId xmlns:a16="http://schemas.microsoft.com/office/drawing/2014/main" id="{F4A057CD-A30B-4461-A732-C1BC856BF92C}"/>
                  </a:ext>
                </a:extLst>
              </p:cNvPr>
              <p:cNvSpPr/>
              <p:nvPr/>
            </p:nvSpPr>
            <p:spPr bwMode="auto">
              <a:xfrm>
                <a:off x="2377720" y="356449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四角形: 角を丸くする 330">
                <a:extLst>
                  <a:ext uri="{FF2B5EF4-FFF2-40B4-BE49-F238E27FC236}">
                    <a16:creationId xmlns:a16="http://schemas.microsoft.com/office/drawing/2014/main" id="{1DA3D1B8-6A38-46B4-885B-50999A63F352}"/>
                  </a:ext>
                </a:extLst>
              </p:cNvPr>
              <p:cNvSpPr/>
              <p:nvPr/>
            </p:nvSpPr>
            <p:spPr bwMode="auto">
              <a:xfrm>
                <a:off x="2377720" y="354544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22" name="フリーフォーム: 図形 321">
              <a:extLst>
                <a:ext uri="{FF2B5EF4-FFF2-40B4-BE49-F238E27FC236}">
                  <a16:creationId xmlns:a16="http://schemas.microsoft.com/office/drawing/2014/main" id="{536192C5-DC22-48B8-8A5D-721C8E033EB3}"/>
                </a:ext>
              </a:extLst>
            </p:cNvPr>
            <p:cNvSpPr/>
            <p:nvPr/>
          </p:nvSpPr>
          <p:spPr bwMode="auto">
            <a:xfrm rot="16200000">
              <a:off x="1041526" y="1411404"/>
              <a:ext cx="372491" cy="1093797"/>
            </a:xfrm>
            <a:custGeom>
              <a:avLst/>
              <a:gdLst>
                <a:gd name="connsiteX0" fmla="*/ 396801 w 396801"/>
                <a:gd name="connsiteY0" fmla="*/ 1066045 h 1225322"/>
                <a:gd name="connsiteX1" fmla="*/ 396801 w 396801"/>
                <a:gd name="connsiteY1" fmla="*/ 1198620 h 1225322"/>
                <a:gd name="connsiteX2" fmla="*/ 380339 w 396801"/>
                <a:gd name="connsiteY2" fmla="*/ 1182200 h 1225322"/>
                <a:gd name="connsiteX3" fmla="*/ 222889 w 396801"/>
                <a:gd name="connsiteY3" fmla="*/ 1161936 h 1225322"/>
                <a:gd name="connsiteX4" fmla="*/ 12956 w 396801"/>
                <a:gd name="connsiteY4" fmla="*/ 1100181 h 1225322"/>
                <a:gd name="connsiteX5" fmla="*/ 0 w 396801"/>
                <a:gd name="connsiteY5" fmla="*/ 1099466 h 1225322"/>
                <a:gd name="connsiteX6" fmla="*/ 0 w 396801"/>
                <a:gd name="connsiteY6" fmla="*/ 966116 h 1225322"/>
                <a:gd name="connsiteX7" fmla="*/ 12956 w 396801"/>
                <a:gd name="connsiteY7" fmla="*/ 966831 h 1225322"/>
                <a:gd name="connsiteX8" fmla="*/ 222889 w 396801"/>
                <a:gd name="connsiteY8" fmla="*/ 1028586 h 1225322"/>
                <a:gd name="connsiteX9" fmla="*/ 362844 w 396801"/>
                <a:gd name="connsiteY9" fmla="*/ 1028586 h 1225322"/>
                <a:gd name="connsiteX10" fmla="*/ 396801 w 396801"/>
                <a:gd name="connsiteY10" fmla="*/ 824745 h 1225322"/>
                <a:gd name="connsiteX11" fmla="*/ 396801 w 396801"/>
                <a:gd name="connsiteY11" fmla="*/ 957320 h 1225322"/>
                <a:gd name="connsiteX12" fmla="*/ 380339 w 396801"/>
                <a:gd name="connsiteY12" fmla="*/ 940900 h 1225322"/>
                <a:gd name="connsiteX13" fmla="*/ 222889 w 396801"/>
                <a:gd name="connsiteY13" fmla="*/ 920636 h 1225322"/>
                <a:gd name="connsiteX14" fmla="*/ 12956 w 396801"/>
                <a:gd name="connsiteY14" fmla="*/ 858881 h 1225322"/>
                <a:gd name="connsiteX15" fmla="*/ 0 w 396801"/>
                <a:gd name="connsiteY15" fmla="*/ 858166 h 1225322"/>
                <a:gd name="connsiteX16" fmla="*/ 0 w 396801"/>
                <a:gd name="connsiteY16" fmla="*/ 724816 h 1225322"/>
                <a:gd name="connsiteX17" fmla="*/ 12956 w 396801"/>
                <a:gd name="connsiteY17" fmla="*/ 725531 h 1225322"/>
                <a:gd name="connsiteX18" fmla="*/ 222889 w 396801"/>
                <a:gd name="connsiteY18" fmla="*/ 787286 h 1225322"/>
                <a:gd name="connsiteX19" fmla="*/ 362844 w 396801"/>
                <a:gd name="connsiteY19" fmla="*/ 787286 h 1225322"/>
                <a:gd name="connsiteX20" fmla="*/ 396801 w 396801"/>
                <a:gd name="connsiteY20" fmla="*/ 583445 h 1225322"/>
                <a:gd name="connsiteX21" fmla="*/ 396801 w 396801"/>
                <a:gd name="connsiteY21" fmla="*/ 716020 h 1225322"/>
                <a:gd name="connsiteX22" fmla="*/ 380339 w 396801"/>
                <a:gd name="connsiteY22" fmla="*/ 699600 h 1225322"/>
                <a:gd name="connsiteX23" fmla="*/ 222889 w 396801"/>
                <a:gd name="connsiteY23" fmla="*/ 679336 h 1225322"/>
                <a:gd name="connsiteX24" fmla="*/ 12956 w 396801"/>
                <a:gd name="connsiteY24" fmla="*/ 617581 h 1225322"/>
                <a:gd name="connsiteX25" fmla="*/ 0 w 396801"/>
                <a:gd name="connsiteY25" fmla="*/ 616866 h 1225322"/>
                <a:gd name="connsiteX26" fmla="*/ 0 w 396801"/>
                <a:gd name="connsiteY26" fmla="*/ 483516 h 1225322"/>
                <a:gd name="connsiteX27" fmla="*/ 12956 w 396801"/>
                <a:gd name="connsiteY27" fmla="*/ 484231 h 1225322"/>
                <a:gd name="connsiteX28" fmla="*/ 222889 w 396801"/>
                <a:gd name="connsiteY28" fmla="*/ 545986 h 1225322"/>
                <a:gd name="connsiteX29" fmla="*/ 362844 w 396801"/>
                <a:gd name="connsiteY29" fmla="*/ 545986 h 1225322"/>
                <a:gd name="connsiteX30" fmla="*/ 396801 w 396801"/>
                <a:gd name="connsiteY30" fmla="*/ 342145 h 1225322"/>
                <a:gd name="connsiteX31" fmla="*/ 396801 w 396801"/>
                <a:gd name="connsiteY31" fmla="*/ 474720 h 1225322"/>
                <a:gd name="connsiteX32" fmla="*/ 380339 w 396801"/>
                <a:gd name="connsiteY32" fmla="*/ 458300 h 1225322"/>
                <a:gd name="connsiteX33" fmla="*/ 222889 w 396801"/>
                <a:gd name="connsiteY33" fmla="*/ 438036 h 1225322"/>
                <a:gd name="connsiteX34" fmla="*/ 12956 w 396801"/>
                <a:gd name="connsiteY34" fmla="*/ 376281 h 1225322"/>
                <a:gd name="connsiteX35" fmla="*/ 0 w 396801"/>
                <a:gd name="connsiteY35" fmla="*/ 375566 h 1225322"/>
                <a:gd name="connsiteX36" fmla="*/ 0 w 396801"/>
                <a:gd name="connsiteY36" fmla="*/ 242216 h 1225322"/>
                <a:gd name="connsiteX37" fmla="*/ 12956 w 396801"/>
                <a:gd name="connsiteY37" fmla="*/ 242931 h 1225322"/>
                <a:gd name="connsiteX38" fmla="*/ 222889 w 396801"/>
                <a:gd name="connsiteY38" fmla="*/ 304686 h 1225322"/>
                <a:gd name="connsiteX39" fmla="*/ 362844 w 396801"/>
                <a:gd name="connsiteY39" fmla="*/ 304686 h 1225322"/>
                <a:gd name="connsiteX40" fmla="*/ 396801 w 396801"/>
                <a:gd name="connsiteY40" fmla="*/ 100845 h 1225322"/>
                <a:gd name="connsiteX41" fmla="*/ 396801 w 396801"/>
                <a:gd name="connsiteY41" fmla="*/ 233420 h 1225322"/>
                <a:gd name="connsiteX42" fmla="*/ 380339 w 396801"/>
                <a:gd name="connsiteY42" fmla="*/ 217000 h 1225322"/>
                <a:gd name="connsiteX43" fmla="*/ 222889 w 396801"/>
                <a:gd name="connsiteY43" fmla="*/ 196736 h 1225322"/>
                <a:gd name="connsiteX44" fmla="*/ 12956 w 396801"/>
                <a:gd name="connsiteY44" fmla="*/ 134981 h 1225322"/>
                <a:gd name="connsiteX45" fmla="*/ 0 w 396801"/>
                <a:gd name="connsiteY45" fmla="*/ 134266 h 1225322"/>
                <a:gd name="connsiteX46" fmla="*/ 0 w 396801"/>
                <a:gd name="connsiteY46" fmla="*/ 916 h 1225322"/>
                <a:gd name="connsiteX47" fmla="*/ 12956 w 396801"/>
                <a:gd name="connsiteY47" fmla="*/ 1631 h 1225322"/>
                <a:gd name="connsiteX48" fmla="*/ 222889 w 396801"/>
                <a:gd name="connsiteY48" fmla="*/ 63386 h 1225322"/>
                <a:gd name="connsiteX49" fmla="*/ 362844 w 396801"/>
                <a:gd name="connsiteY49" fmla="*/ 63386 h 1225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96801" h="1225322">
                  <a:moveTo>
                    <a:pt x="396801" y="1066045"/>
                  </a:moveTo>
                  <a:lnTo>
                    <a:pt x="396801" y="1198620"/>
                  </a:lnTo>
                  <a:lnTo>
                    <a:pt x="380339" y="1182200"/>
                  </a:lnTo>
                  <a:cubicBezTo>
                    <a:pt x="327855" y="1123339"/>
                    <a:pt x="275372" y="1038425"/>
                    <a:pt x="222889" y="1161936"/>
                  </a:cubicBezTo>
                  <a:cubicBezTo>
                    <a:pt x="152911" y="1326618"/>
                    <a:pt x="82934" y="1120766"/>
                    <a:pt x="12956" y="1100181"/>
                  </a:cubicBezTo>
                  <a:lnTo>
                    <a:pt x="0" y="1099466"/>
                  </a:lnTo>
                  <a:lnTo>
                    <a:pt x="0" y="966116"/>
                  </a:lnTo>
                  <a:lnTo>
                    <a:pt x="12956" y="966831"/>
                  </a:lnTo>
                  <a:cubicBezTo>
                    <a:pt x="82934" y="987416"/>
                    <a:pt x="152911" y="1193268"/>
                    <a:pt x="222889" y="1028586"/>
                  </a:cubicBezTo>
                  <a:cubicBezTo>
                    <a:pt x="269540" y="918798"/>
                    <a:pt x="316192" y="973692"/>
                    <a:pt x="362844" y="1028586"/>
                  </a:cubicBezTo>
                  <a:close/>
                  <a:moveTo>
                    <a:pt x="396801" y="824745"/>
                  </a:moveTo>
                  <a:lnTo>
                    <a:pt x="396801" y="957320"/>
                  </a:lnTo>
                  <a:lnTo>
                    <a:pt x="380339" y="940900"/>
                  </a:lnTo>
                  <a:cubicBezTo>
                    <a:pt x="327855" y="882039"/>
                    <a:pt x="275372" y="797125"/>
                    <a:pt x="222889" y="920636"/>
                  </a:cubicBezTo>
                  <a:cubicBezTo>
                    <a:pt x="152911" y="1085318"/>
                    <a:pt x="82934" y="879466"/>
                    <a:pt x="12956" y="858881"/>
                  </a:cubicBezTo>
                  <a:lnTo>
                    <a:pt x="0" y="858166"/>
                  </a:lnTo>
                  <a:lnTo>
                    <a:pt x="0" y="724816"/>
                  </a:lnTo>
                  <a:lnTo>
                    <a:pt x="12956" y="725531"/>
                  </a:lnTo>
                  <a:cubicBezTo>
                    <a:pt x="82934" y="746116"/>
                    <a:pt x="152911" y="951968"/>
                    <a:pt x="222889" y="787286"/>
                  </a:cubicBezTo>
                  <a:cubicBezTo>
                    <a:pt x="269540" y="677498"/>
                    <a:pt x="316192" y="732392"/>
                    <a:pt x="362844" y="787286"/>
                  </a:cubicBezTo>
                  <a:close/>
                  <a:moveTo>
                    <a:pt x="396801" y="583445"/>
                  </a:moveTo>
                  <a:lnTo>
                    <a:pt x="396801" y="716020"/>
                  </a:lnTo>
                  <a:lnTo>
                    <a:pt x="380339" y="699600"/>
                  </a:lnTo>
                  <a:cubicBezTo>
                    <a:pt x="327855" y="640739"/>
                    <a:pt x="275372" y="555825"/>
                    <a:pt x="222889" y="679336"/>
                  </a:cubicBezTo>
                  <a:cubicBezTo>
                    <a:pt x="152911" y="844018"/>
                    <a:pt x="82934" y="638166"/>
                    <a:pt x="12956" y="617581"/>
                  </a:cubicBezTo>
                  <a:lnTo>
                    <a:pt x="0" y="616866"/>
                  </a:lnTo>
                  <a:lnTo>
                    <a:pt x="0" y="483516"/>
                  </a:lnTo>
                  <a:lnTo>
                    <a:pt x="12956" y="484231"/>
                  </a:lnTo>
                  <a:cubicBezTo>
                    <a:pt x="82934" y="504816"/>
                    <a:pt x="152911" y="710668"/>
                    <a:pt x="222889" y="545986"/>
                  </a:cubicBezTo>
                  <a:cubicBezTo>
                    <a:pt x="269540" y="436198"/>
                    <a:pt x="316192" y="491092"/>
                    <a:pt x="362844" y="545986"/>
                  </a:cubicBezTo>
                  <a:close/>
                  <a:moveTo>
                    <a:pt x="396801" y="342145"/>
                  </a:moveTo>
                  <a:lnTo>
                    <a:pt x="396801" y="474720"/>
                  </a:lnTo>
                  <a:lnTo>
                    <a:pt x="380339" y="458300"/>
                  </a:lnTo>
                  <a:cubicBezTo>
                    <a:pt x="327855" y="399439"/>
                    <a:pt x="275372" y="314525"/>
                    <a:pt x="222889" y="438036"/>
                  </a:cubicBezTo>
                  <a:cubicBezTo>
                    <a:pt x="152911" y="602718"/>
                    <a:pt x="82934" y="396866"/>
                    <a:pt x="12956" y="376281"/>
                  </a:cubicBezTo>
                  <a:lnTo>
                    <a:pt x="0" y="375566"/>
                  </a:lnTo>
                  <a:lnTo>
                    <a:pt x="0" y="242216"/>
                  </a:lnTo>
                  <a:lnTo>
                    <a:pt x="12956" y="242931"/>
                  </a:lnTo>
                  <a:cubicBezTo>
                    <a:pt x="82934" y="263516"/>
                    <a:pt x="152911" y="469368"/>
                    <a:pt x="222889" y="304686"/>
                  </a:cubicBezTo>
                  <a:cubicBezTo>
                    <a:pt x="269540" y="194898"/>
                    <a:pt x="316192" y="249792"/>
                    <a:pt x="362844" y="304686"/>
                  </a:cubicBezTo>
                  <a:close/>
                  <a:moveTo>
                    <a:pt x="396801" y="100845"/>
                  </a:moveTo>
                  <a:lnTo>
                    <a:pt x="396801" y="233420"/>
                  </a:lnTo>
                  <a:lnTo>
                    <a:pt x="380339" y="217000"/>
                  </a:lnTo>
                  <a:cubicBezTo>
                    <a:pt x="327855" y="158139"/>
                    <a:pt x="275372" y="73225"/>
                    <a:pt x="222889" y="196736"/>
                  </a:cubicBezTo>
                  <a:cubicBezTo>
                    <a:pt x="152911" y="361418"/>
                    <a:pt x="82934" y="155566"/>
                    <a:pt x="12956" y="134981"/>
                  </a:cubicBezTo>
                  <a:lnTo>
                    <a:pt x="0" y="134266"/>
                  </a:lnTo>
                  <a:lnTo>
                    <a:pt x="0" y="916"/>
                  </a:lnTo>
                  <a:lnTo>
                    <a:pt x="12956" y="1631"/>
                  </a:lnTo>
                  <a:cubicBezTo>
                    <a:pt x="82934" y="22216"/>
                    <a:pt x="152911" y="228068"/>
                    <a:pt x="222889" y="63386"/>
                  </a:cubicBezTo>
                  <a:cubicBezTo>
                    <a:pt x="269540" y="-46402"/>
                    <a:pt x="316192" y="8492"/>
                    <a:pt x="362844" y="63386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32" name="グループ化 331">
            <a:extLst>
              <a:ext uri="{FF2B5EF4-FFF2-40B4-BE49-F238E27FC236}">
                <a16:creationId xmlns:a16="http://schemas.microsoft.com/office/drawing/2014/main" id="{8162ADF7-2679-4D8A-8534-EA00773A7F79}"/>
              </a:ext>
            </a:extLst>
          </p:cNvPr>
          <p:cNvGrpSpPr/>
          <p:nvPr/>
        </p:nvGrpSpPr>
        <p:grpSpPr>
          <a:xfrm>
            <a:off x="2245474" y="1167051"/>
            <a:ext cx="1613960" cy="981066"/>
            <a:chOff x="2245474" y="1167051"/>
            <a:chExt cx="1613960" cy="981066"/>
          </a:xfrm>
        </p:grpSpPr>
        <p:grpSp>
          <p:nvGrpSpPr>
            <p:cNvPr id="333" name="グループ化 332">
              <a:extLst>
                <a:ext uri="{FF2B5EF4-FFF2-40B4-BE49-F238E27FC236}">
                  <a16:creationId xmlns:a16="http://schemas.microsoft.com/office/drawing/2014/main" id="{7CBA4D05-0C8A-4EC8-82CA-A9804CF04E77}"/>
                </a:ext>
              </a:extLst>
            </p:cNvPr>
            <p:cNvGrpSpPr/>
            <p:nvPr/>
          </p:nvGrpSpPr>
          <p:grpSpPr>
            <a:xfrm>
              <a:off x="2450184" y="1167051"/>
              <a:ext cx="1204541" cy="652803"/>
              <a:chOff x="2285371" y="2888940"/>
              <a:chExt cx="1801128" cy="868446"/>
            </a:xfrm>
          </p:grpSpPr>
          <p:sp>
            <p:nvSpPr>
              <p:cNvPr id="335" name="四角形: 角を丸くする 334">
                <a:extLst>
                  <a:ext uri="{FF2B5EF4-FFF2-40B4-BE49-F238E27FC236}">
                    <a16:creationId xmlns:a16="http://schemas.microsoft.com/office/drawing/2014/main" id="{27BAEF34-7DBA-4FB5-BB59-DC5B01F00223}"/>
                  </a:ext>
                </a:extLst>
              </p:cNvPr>
              <p:cNvSpPr/>
              <p:nvPr/>
            </p:nvSpPr>
            <p:spPr bwMode="auto">
              <a:xfrm>
                <a:off x="2285371" y="2888940"/>
                <a:ext cx="1801128" cy="868446"/>
              </a:xfrm>
              <a:prstGeom prst="roundRect">
                <a:avLst>
                  <a:gd name="adj" fmla="val 6065"/>
                </a:avLst>
              </a:prstGeom>
              <a:solidFill>
                <a:schemeClr val="bg1">
                  <a:lumMod val="95000"/>
                </a:schemeClr>
              </a:solidFill>
              <a:ln w="38100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四角形: 角を丸くする 335">
                <a:extLst>
                  <a:ext uri="{FF2B5EF4-FFF2-40B4-BE49-F238E27FC236}">
                    <a16:creationId xmlns:a16="http://schemas.microsoft.com/office/drawing/2014/main" id="{35A7B3A3-4AFB-45E1-8BC8-CF344C2B5132}"/>
                  </a:ext>
                </a:extLst>
              </p:cNvPr>
              <p:cNvSpPr/>
              <p:nvPr/>
            </p:nvSpPr>
            <p:spPr bwMode="auto">
              <a:xfrm>
                <a:off x="2377720" y="2962599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7" name="四角形: 角を丸くする 336">
                <a:extLst>
                  <a:ext uri="{FF2B5EF4-FFF2-40B4-BE49-F238E27FC236}">
                    <a16:creationId xmlns:a16="http://schemas.microsoft.com/office/drawing/2014/main" id="{F0602D2B-0717-4CD5-A1AA-600ADB20B54D}"/>
                  </a:ext>
                </a:extLst>
              </p:cNvPr>
              <p:cNvSpPr/>
              <p:nvPr/>
            </p:nvSpPr>
            <p:spPr bwMode="auto">
              <a:xfrm>
                <a:off x="2377720" y="3069755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8" name="四角形: 角を丸くする 337">
                <a:extLst>
                  <a:ext uri="{FF2B5EF4-FFF2-40B4-BE49-F238E27FC236}">
                    <a16:creationId xmlns:a16="http://schemas.microsoft.com/office/drawing/2014/main" id="{A35CE65F-627A-45AC-9B4A-ED7CF1D83162}"/>
                  </a:ext>
                </a:extLst>
              </p:cNvPr>
              <p:cNvSpPr/>
              <p:nvPr/>
            </p:nvSpPr>
            <p:spPr bwMode="auto">
              <a:xfrm>
                <a:off x="2377720" y="3176911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四角形: 角を丸くする 338">
                <a:extLst>
                  <a:ext uri="{FF2B5EF4-FFF2-40B4-BE49-F238E27FC236}">
                    <a16:creationId xmlns:a16="http://schemas.microsoft.com/office/drawing/2014/main" id="{E7381E84-A9BE-44EC-9C0E-07AE0329062B}"/>
                  </a:ext>
                </a:extLst>
              </p:cNvPr>
              <p:cNvSpPr/>
              <p:nvPr/>
            </p:nvSpPr>
            <p:spPr bwMode="auto">
              <a:xfrm>
                <a:off x="2377720" y="3284067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四角形: 角を丸くする 339">
                <a:extLst>
                  <a:ext uri="{FF2B5EF4-FFF2-40B4-BE49-F238E27FC236}">
                    <a16:creationId xmlns:a16="http://schemas.microsoft.com/office/drawing/2014/main" id="{8114E860-114E-44BB-8B99-15604ED85047}"/>
                  </a:ext>
                </a:extLst>
              </p:cNvPr>
              <p:cNvSpPr/>
              <p:nvPr/>
            </p:nvSpPr>
            <p:spPr bwMode="auto">
              <a:xfrm>
                <a:off x="2377720" y="3391224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四角形: 角を丸くする 340">
                <a:extLst>
                  <a:ext uri="{FF2B5EF4-FFF2-40B4-BE49-F238E27FC236}">
                    <a16:creationId xmlns:a16="http://schemas.microsoft.com/office/drawing/2014/main" id="{7C7C1C0A-A0B8-4753-AE71-A0110ECE4EBE}"/>
                  </a:ext>
                </a:extLst>
              </p:cNvPr>
              <p:cNvSpPr/>
              <p:nvPr/>
            </p:nvSpPr>
            <p:spPr bwMode="auto">
              <a:xfrm>
                <a:off x="2377720" y="3526693"/>
                <a:ext cx="1616430" cy="158572"/>
              </a:xfrm>
              <a:prstGeom prst="roundRect">
                <a:avLst>
                  <a:gd name="adj" fmla="val 16632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四角形: 角を丸くする 341">
                <a:extLst>
                  <a:ext uri="{FF2B5EF4-FFF2-40B4-BE49-F238E27FC236}">
                    <a16:creationId xmlns:a16="http://schemas.microsoft.com/office/drawing/2014/main" id="{A43DDB76-BF6A-4E3A-B8CC-9B9BFBDF5C09}"/>
                  </a:ext>
                </a:extLst>
              </p:cNvPr>
              <p:cNvSpPr/>
              <p:nvPr/>
            </p:nvSpPr>
            <p:spPr bwMode="auto">
              <a:xfrm>
                <a:off x="2377720" y="356449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四角形: 角を丸くする 342">
                <a:extLst>
                  <a:ext uri="{FF2B5EF4-FFF2-40B4-BE49-F238E27FC236}">
                    <a16:creationId xmlns:a16="http://schemas.microsoft.com/office/drawing/2014/main" id="{259F5956-67D0-4EA5-AB76-53CC0691B7EB}"/>
                  </a:ext>
                </a:extLst>
              </p:cNvPr>
              <p:cNvSpPr/>
              <p:nvPr/>
            </p:nvSpPr>
            <p:spPr bwMode="auto">
              <a:xfrm>
                <a:off x="2377720" y="354544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4" name="フリーフォーム: 図形 333">
              <a:extLst>
                <a:ext uri="{FF2B5EF4-FFF2-40B4-BE49-F238E27FC236}">
                  <a16:creationId xmlns:a16="http://schemas.microsoft.com/office/drawing/2014/main" id="{4D97F38D-1E47-4A80-8A08-5747BCFBE63F}"/>
                </a:ext>
              </a:extLst>
            </p:cNvPr>
            <p:cNvSpPr/>
            <p:nvPr/>
          </p:nvSpPr>
          <p:spPr bwMode="auto">
            <a:xfrm>
              <a:off x="2245474" y="1743435"/>
              <a:ext cx="1613960" cy="404682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4" name="グループ化 343">
            <a:extLst>
              <a:ext uri="{FF2B5EF4-FFF2-40B4-BE49-F238E27FC236}">
                <a16:creationId xmlns:a16="http://schemas.microsoft.com/office/drawing/2014/main" id="{80034416-BF3C-4304-8DB8-F51182C38B44}"/>
              </a:ext>
            </a:extLst>
          </p:cNvPr>
          <p:cNvGrpSpPr/>
          <p:nvPr/>
        </p:nvGrpSpPr>
        <p:grpSpPr>
          <a:xfrm>
            <a:off x="4322823" y="1186539"/>
            <a:ext cx="1204541" cy="881025"/>
            <a:chOff x="4322823" y="1186539"/>
            <a:chExt cx="1204541" cy="881025"/>
          </a:xfrm>
        </p:grpSpPr>
        <p:grpSp>
          <p:nvGrpSpPr>
            <p:cNvPr id="345" name="グループ化 344">
              <a:extLst>
                <a:ext uri="{FF2B5EF4-FFF2-40B4-BE49-F238E27FC236}">
                  <a16:creationId xmlns:a16="http://schemas.microsoft.com/office/drawing/2014/main" id="{04502831-8A18-4B90-BC78-9B6BB4A8CCF2}"/>
                </a:ext>
              </a:extLst>
            </p:cNvPr>
            <p:cNvGrpSpPr/>
            <p:nvPr/>
          </p:nvGrpSpPr>
          <p:grpSpPr>
            <a:xfrm>
              <a:off x="4322823" y="1186539"/>
              <a:ext cx="1204541" cy="652803"/>
              <a:chOff x="2285371" y="2888940"/>
              <a:chExt cx="1801128" cy="868446"/>
            </a:xfrm>
          </p:grpSpPr>
          <p:sp>
            <p:nvSpPr>
              <p:cNvPr id="347" name="四角形: 角を丸くする 346">
                <a:extLst>
                  <a:ext uri="{FF2B5EF4-FFF2-40B4-BE49-F238E27FC236}">
                    <a16:creationId xmlns:a16="http://schemas.microsoft.com/office/drawing/2014/main" id="{46E1537F-CC1D-47E2-BBA4-22D0765AAAAC}"/>
                  </a:ext>
                </a:extLst>
              </p:cNvPr>
              <p:cNvSpPr/>
              <p:nvPr/>
            </p:nvSpPr>
            <p:spPr bwMode="auto">
              <a:xfrm>
                <a:off x="2285371" y="2888940"/>
                <a:ext cx="1801128" cy="868446"/>
              </a:xfrm>
              <a:prstGeom prst="roundRect">
                <a:avLst>
                  <a:gd name="adj" fmla="val 6065"/>
                </a:avLst>
              </a:prstGeom>
              <a:solidFill>
                <a:schemeClr val="bg1">
                  <a:lumMod val="95000"/>
                </a:schemeClr>
              </a:solidFill>
              <a:ln w="38100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48" name="四角形: 角を丸くする 347">
                <a:extLst>
                  <a:ext uri="{FF2B5EF4-FFF2-40B4-BE49-F238E27FC236}">
                    <a16:creationId xmlns:a16="http://schemas.microsoft.com/office/drawing/2014/main" id="{5FF7B531-D253-428F-9210-4984EAE0A4A7}"/>
                  </a:ext>
                </a:extLst>
              </p:cNvPr>
              <p:cNvSpPr/>
              <p:nvPr/>
            </p:nvSpPr>
            <p:spPr bwMode="auto">
              <a:xfrm>
                <a:off x="2377720" y="2962599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9" name="四角形: 角を丸くする 348">
                <a:extLst>
                  <a:ext uri="{FF2B5EF4-FFF2-40B4-BE49-F238E27FC236}">
                    <a16:creationId xmlns:a16="http://schemas.microsoft.com/office/drawing/2014/main" id="{D28A5D8B-3AA8-4051-8A89-74C8FBF88CA7}"/>
                  </a:ext>
                </a:extLst>
              </p:cNvPr>
              <p:cNvSpPr/>
              <p:nvPr/>
            </p:nvSpPr>
            <p:spPr bwMode="auto">
              <a:xfrm>
                <a:off x="2377720" y="3069755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0" name="四角形: 角を丸くする 349">
                <a:extLst>
                  <a:ext uri="{FF2B5EF4-FFF2-40B4-BE49-F238E27FC236}">
                    <a16:creationId xmlns:a16="http://schemas.microsoft.com/office/drawing/2014/main" id="{4B7419A2-72E6-4785-A759-1CA5E6ED9F8E}"/>
                  </a:ext>
                </a:extLst>
              </p:cNvPr>
              <p:cNvSpPr/>
              <p:nvPr/>
            </p:nvSpPr>
            <p:spPr bwMode="auto">
              <a:xfrm>
                <a:off x="2377720" y="3176911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四角形: 角を丸くする 350">
                <a:extLst>
                  <a:ext uri="{FF2B5EF4-FFF2-40B4-BE49-F238E27FC236}">
                    <a16:creationId xmlns:a16="http://schemas.microsoft.com/office/drawing/2014/main" id="{F93DDD25-C28A-4231-B58D-C504193FE57C}"/>
                  </a:ext>
                </a:extLst>
              </p:cNvPr>
              <p:cNvSpPr/>
              <p:nvPr/>
            </p:nvSpPr>
            <p:spPr bwMode="auto">
              <a:xfrm>
                <a:off x="2377720" y="3284067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四角形: 角を丸くする 351">
                <a:extLst>
                  <a:ext uri="{FF2B5EF4-FFF2-40B4-BE49-F238E27FC236}">
                    <a16:creationId xmlns:a16="http://schemas.microsoft.com/office/drawing/2014/main" id="{EB5A9F32-A2FA-448A-945B-C6393E4FAAF2}"/>
                  </a:ext>
                </a:extLst>
              </p:cNvPr>
              <p:cNvSpPr/>
              <p:nvPr/>
            </p:nvSpPr>
            <p:spPr bwMode="auto">
              <a:xfrm>
                <a:off x="2377720" y="3391224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3" name="四角形: 角を丸くする 352">
                <a:extLst>
                  <a:ext uri="{FF2B5EF4-FFF2-40B4-BE49-F238E27FC236}">
                    <a16:creationId xmlns:a16="http://schemas.microsoft.com/office/drawing/2014/main" id="{69DDCEC4-ED92-440A-8CFF-761A3051ED60}"/>
                  </a:ext>
                </a:extLst>
              </p:cNvPr>
              <p:cNvSpPr/>
              <p:nvPr/>
            </p:nvSpPr>
            <p:spPr bwMode="auto">
              <a:xfrm>
                <a:off x="2377720" y="3526693"/>
                <a:ext cx="1616430" cy="158572"/>
              </a:xfrm>
              <a:prstGeom prst="roundRect">
                <a:avLst>
                  <a:gd name="adj" fmla="val 16632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四角形: 角を丸くする 353">
                <a:extLst>
                  <a:ext uri="{FF2B5EF4-FFF2-40B4-BE49-F238E27FC236}">
                    <a16:creationId xmlns:a16="http://schemas.microsoft.com/office/drawing/2014/main" id="{0F3DC8ED-AD17-40F3-BCAB-7A3186CB0C0D}"/>
                  </a:ext>
                </a:extLst>
              </p:cNvPr>
              <p:cNvSpPr/>
              <p:nvPr/>
            </p:nvSpPr>
            <p:spPr bwMode="auto">
              <a:xfrm>
                <a:off x="2377720" y="356449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" name="四角形: 角を丸くする 354">
                <a:extLst>
                  <a:ext uri="{FF2B5EF4-FFF2-40B4-BE49-F238E27FC236}">
                    <a16:creationId xmlns:a16="http://schemas.microsoft.com/office/drawing/2014/main" id="{AF4E0F41-886F-424D-A3E8-B9D2A5F93369}"/>
                  </a:ext>
                </a:extLst>
              </p:cNvPr>
              <p:cNvSpPr/>
              <p:nvPr/>
            </p:nvSpPr>
            <p:spPr bwMode="auto">
              <a:xfrm>
                <a:off x="2377720" y="354544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6" name="フリーフォーム: 図形 345">
              <a:extLst>
                <a:ext uri="{FF2B5EF4-FFF2-40B4-BE49-F238E27FC236}">
                  <a16:creationId xmlns:a16="http://schemas.microsoft.com/office/drawing/2014/main" id="{EDA9803E-CF34-43AD-BCF5-A75D0EF9939F}"/>
                </a:ext>
              </a:extLst>
            </p:cNvPr>
            <p:cNvSpPr/>
            <p:nvPr/>
          </p:nvSpPr>
          <p:spPr bwMode="auto">
            <a:xfrm rot="16200000">
              <a:off x="4760312" y="1384400"/>
              <a:ext cx="295508" cy="1070820"/>
            </a:xfrm>
            <a:custGeom>
              <a:avLst/>
              <a:gdLst>
                <a:gd name="connsiteX0" fmla="*/ 372491 w 372491"/>
                <a:gd name="connsiteY0" fmla="*/ 930988 h 996083"/>
                <a:gd name="connsiteX1" fmla="*/ 372491 w 372491"/>
                <a:gd name="connsiteY1" fmla="*/ 985170 h 996083"/>
                <a:gd name="connsiteX2" fmla="*/ 357038 w 372491"/>
                <a:gd name="connsiteY2" fmla="*/ 978459 h 996083"/>
                <a:gd name="connsiteX3" fmla="*/ 209234 w 372491"/>
                <a:gd name="connsiteY3" fmla="*/ 970178 h 996083"/>
                <a:gd name="connsiteX4" fmla="*/ 12162 w 372491"/>
                <a:gd name="connsiteY4" fmla="*/ 944939 h 996083"/>
                <a:gd name="connsiteX5" fmla="*/ 0 w 372491"/>
                <a:gd name="connsiteY5" fmla="*/ 944647 h 996083"/>
                <a:gd name="connsiteX6" fmla="*/ 0 w 372491"/>
                <a:gd name="connsiteY6" fmla="*/ 890147 h 996083"/>
                <a:gd name="connsiteX7" fmla="*/ 12162 w 372491"/>
                <a:gd name="connsiteY7" fmla="*/ 890439 h 996083"/>
                <a:gd name="connsiteX8" fmla="*/ 209234 w 372491"/>
                <a:gd name="connsiteY8" fmla="*/ 915678 h 996083"/>
                <a:gd name="connsiteX9" fmla="*/ 340614 w 372491"/>
                <a:gd name="connsiteY9" fmla="*/ 915678 h 996083"/>
                <a:gd name="connsiteX10" fmla="*/ 372491 w 372491"/>
                <a:gd name="connsiteY10" fmla="*/ 832369 h 996083"/>
                <a:gd name="connsiteX11" fmla="*/ 372491 w 372491"/>
                <a:gd name="connsiteY11" fmla="*/ 886552 h 996083"/>
                <a:gd name="connsiteX12" fmla="*/ 357038 w 372491"/>
                <a:gd name="connsiteY12" fmla="*/ 879841 h 996083"/>
                <a:gd name="connsiteX13" fmla="*/ 209234 w 372491"/>
                <a:gd name="connsiteY13" fmla="*/ 871560 h 996083"/>
                <a:gd name="connsiteX14" fmla="*/ 12162 w 372491"/>
                <a:gd name="connsiteY14" fmla="*/ 846321 h 996083"/>
                <a:gd name="connsiteX15" fmla="*/ 0 w 372491"/>
                <a:gd name="connsiteY15" fmla="*/ 846028 h 996083"/>
                <a:gd name="connsiteX16" fmla="*/ 0 w 372491"/>
                <a:gd name="connsiteY16" fmla="*/ 791529 h 996083"/>
                <a:gd name="connsiteX17" fmla="*/ 12162 w 372491"/>
                <a:gd name="connsiteY17" fmla="*/ 791821 h 996083"/>
                <a:gd name="connsiteX18" fmla="*/ 209234 w 372491"/>
                <a:gd name="connsiteY18" fmla="*/ 817060 h 996083"/>
                <a:gd name="connsiteX19" fmla="*/ 340614 w 372491"/>
                <a:gd name="connsiteY19" fmla="*/ 817060 h 996083"/>
                <a:gd name="connsiteX20" fmla="*/ 372491 w 372491"/>
                <a:gd name="connsiteY20" fmla="*/ 733751 h 996083"/>
                <a:gd name="connsiteX21" fmla="*/ 372491 w 372491"/>
                <a:gd name="connsiteY21" fmla="*/ 787934 h 996083"/>
                <a:gd name="connsiteX22" fmla="*/ 357038 w 372491"/>
                <a:gd name="connsiteY22" fmla="*/ 781223 h 996083"/>
                <a:gd name="connsiteX23" fmla="*/ 209234 w 372491"/>
                <a:gd name="connsiteY23" fmla="*/ 772941 h 996083"/>
                <a:gd name="connsiteX24" fmla="*/ 12162 w 372491"/>
                <a:gd name="connsiteY24" fmla="*/ 747703 h 996083"/>
                <a:gd name="connsiteX25" fmla="*/ 0 w 372491"/>
                <a:gd name="connsiteY25" fmla="*/ 747410 h 996083"/>
                <a:gd name="connsiteX26" fmla="*/ 0 w 372491"/>
                <a:gd name="connsiteY26" fmla="*/ 692911 h 996083"/>
                <a:gd name="connsiteX27" fmla="*/ 12162 w 372491"/>
                <a:gd name="connsiteY27" fmla="*/ 693203 h 996083"/>
                <a:gd name="connsiteX28" fmla="*/ 209234 w 372491"/>
                <a:gd name="connsiteY28" fmla="*/ 718442 h 996083"/>
                <a:gd name="connsiteX29" fmla="*/ 340614 w 372491"/>
                <a:gd name="connsiteY29" fmla="*/ 718442 h 996083"/>
                <a:gd name="connsiteX30" fmla="*/ 372491 w 372491"/>
                <a:gd name="connsiteY30" fmla="*/ 635133 h 996083"/>
                <a:gd name="connsiteX31" fmla="*/ 372491 w 372491"/>
                <a:gd name="connsiteY31" fmla="*/ 689316 h 996083"/>
                <a:gd name="connsiteX32" fmla="*/ 357038 w 372491"/>
                <a:gd name="connsiteY32" fmla="*/ 682605 h 996083"/>
                <a:gd name="connsiteX33" fmla="*/ 209234 w 372491"/>
                <a:gd name="connsiteY33" fmla="*/ 674323 h 996083"/>
                <a:gd name="connsiteX34" fmla="*/ 12162 w 372491"/>
                <a:gd name="connsiteY34" fmla="*/ 649084 h 996083"/>
                <a:gd name="connsiteX35" fmla="*/ 0 w 372491"/>
                <a:gd name="connsiteY35" fmla="*/ 648792 h 996083"/>
                <a:gd name="connsiteX36" fmla="*/ 0 w 372491"/>
                <a:gd name="connsiteY36" fmla="*/ 594293 h 996083"/>
                <a:gd name="connsiteX37" fmla="*/ 12162 w 372491"/>
                <a:gd name="connsiteY37" fmla="*/ 594585 h 996083"/>
                <a:gd name="connsiteX38" fmla="*/ 209234 w 372491"/>
                <a:gd name="connsiteY38" fmla="*/ 619824 h 996083"/>
                <a:gd name="connsiteX39" fmla="*/ 340614 w 372491"/>
                <a:gd name="connsiteY39" fmla="*/ 619824 h 996083"/>
                <a:gd name="connsiteX40" fmla="*/ 372491 w 372491"/>
                <a:gd name="connsiteY40" fmla="*/ 536515 h 996083"/>
                <a:gd name="connsiteX41" fmla="*/ 372491 w 372491"/>
                <a:gd name="connsiteY41" fmla="*/ 590698 h 996083"/>
                <a:gd name="connsiteX42" fmla="*/ 357038 w 372491"/>
                <a:gd name="connsiteY42" fmla="*/ 583987 h 996083"/>
                <a:gd name="connsiteX43" fmla="*/ 209234 w 372491"/>
                <a:gd name="connsiteY43" fmla="*/ 575705 h 996083"/>
                <a:gd name="connsiteX44" fmla="*/ 12162 w 372491"/>
                <a:gd name="connsiteY44" fmla="*/ 550466 h 996083"/>
                <a:gd name="connsiteX45" fmla="*/ 0 w 372491"/>
                <a:gd name="connsiteY45" fmla="*/ 550174 h 996083"/>
                <a:gd name="connsiteX46" fmla="*/ 0 w 372491"/>
                <a:gd name="connsiteY46" fmla="*/ 495675 h 996083"/>
                <a:gd name="connsiteX47" fmla="*/ 12162 w 372491"/>
                <a:gd name="connsiteY47" fmla="*/ 495967 h 996083"/>
                <a:gd name="connsiteX48" fmla="*/ 209234 w 372491"/>
                <a:gd name="connsiteY48" fmla="*/ 521206 h 996083"/>
                <a:gd name="connsiteX49" fmla="*/ 340614 w 372491"/>
                <a:gd name="connsiteY49" fmla="*/ 521206 h 996083"/>
                <a:gd name="connsiteX50" fmla="*/ 372491 w 372491"/>
                <a:gd name="connsiteY50" fmla="*/ 435687 h 996083"/>
                <a:gd name="connsiteX51" fmla="*/ 372491 w 372491"/>
                <a:gd name="connsiteY51" fmla="*/ 489870 h 996083"/>
                <a:gd name="connsiteX52" fmla="*/ 357038 w 372491"/>
                <a:gd name="connsiteY52" fmla="*/ 483159 h 996083"/>
                <a:gd name="connsiteX53" fmla="*/ 209234 w 372491"/>
                <a:gd name="connsiteY53" fmla="*/ 474877 h 996083"/>
                <a:gd name="connsiteX54" fmla="*/ 12162 w 372491"/>
                <a:gd name="connsiteY54" fmla="*/ 449638 h 996083"/>
                <a:gd name="connsiteX55" fmla="*/ 0 w 372491"/>
                <a:gd name="connsiteY55" fmla="*/ 449346 h 996083"/>
                <a:gd name="connsiteX56" fmla="*/ 0 w 372491"/>
                <a:gd name="connsiteY56" fmla="*/ 394847 h 996083"/>
                <a:gd name="connsiteX57" fmla="*/ 12162 w 372491"/>
                <a:gd name="connsiteY57" fmla="*/ 395139 h 996083"/>
                <a:gd name="connsiteX58" fmla="*/ 209234 w 372491"/>
                <a:gd name="connsiteY58" fmla="*/ 420378 h 996083"/>
                <a:gd name="connsiteX59" fmla="*/ 340614 w 372491"/>
                <a:gd name="connsiteY59" fmla="*/ 420378 h 996083"/>
                <a:gd name="connsiteX60" fmla="*/ 372491 w 372491"/>
                <a:gd name="connsiteY60" fmla="*/ 337069 h 996083"/>
                <a:gd name="connsiteX61" fmla="*/ 372491 w 372491"/>
                <a:gd name="connsiteY61" fmla="*/ 391252 h 996083"/>
                <a:gd name="connsiteX62" fmla="*/ 357038 w 372491"/>
                <a:gd name="connsiteY62" fmla="*/ 384541 h 996083"/>
                <a:gd name="connsiteX63" fmla="*/ 209234 w 372491"/>
                <a:gd name="connsiteY63" fmla="*/ 376259 h 996083"/>
                <a:gd name="connsiteX64" fmla="*/ 12162 w 372491"/>
                <a:gd name="connsiteY64" fmla="*/ 351020 h 996083"/>
                <a:gd name="connsiteX65" fmla="*/ 0 w 372491"/>
                <a:gd name="connsiteY65" fmla="*/ 350728 h 996083"/>
                <a:gd name="connsiteX66" fmla="*/ 0 w 372491"/>
                <a:gd name="connsiteY66" fmla="*/ 296228 h 996083"/>
                <a:gd name="connsiteX67" fmla="*/ 12162 w 372491"/>
                <a:gd name="connsiteY67" fmla="*/ 296521 h 996083"/>
                <a:gd name="connsiteX68" fmla="*/ 209234 w 372491"/>
                <a:gd name="connsiteY68" fmla="*/ 321760 h 996083"/>
                <a:gd name="connsiteX69" fmla="*/ 340614 w 372491"/>
                <a:gd name="connsiteY69" fmla="*/ 321760 h 996083"/>
                <a:gd name="connsiteX70" fmla="*/ 372491 w 372491"/>
                <a:gd name="connsiteY70" fmla="*/ 238451 h 996083"/>
                <a:gd name="connsiteX71" fmla="*/ 372491 w 372491"/>
                <a:gd name="connsiteY71" fmla="*/ 292634 h 996083"/>
                <a:gd name="connsiteX72" fmla="*/ 357038 w 372491"/>
                <a:gd name="connsiteY72" fmla="*/ 285923 h 996083"/>
                <a:gd name="connsiteX73" fmla="*/ 209234 w 372491"/>
                <a:gd name="connsiteY73" fmla="*/ 277641 h 996083"/>
                <a:gd name="connsiteX74" fmla="*/ 12162 w 372491"/>
                <a:gd name="connsiteY74" fmla="*/ 252402 h 996083"/>
                <a:gd name="connsiteX75" fmla="*/ 0 w 372491"/>
                <a:gd name="connsiteY75" fmla="*/ 252110 h 996083"/>
                <a:gd name="connsiteX76" fmla="*/ 0 w 372491"/>
                <a:gd name="connsiteY76" fmla="*/ 197610 h 996083"/>
                <a:gd name="connsiteX77" fmla="*/ 12162 w 372491"/>
                <a:gd name="connsiteY77" fmla="*/ 197903 h 996083"/>
                <a:gd name="connsiteX78" fmla="*/ 209234 w 372491"/>
                <a:gd name="connsiteY78" fmla="*/ 223142 h 996083"/>
                <a:gd name="connsiteX79" fmla="*/ 340614 w 372491"/>
                <a:gd name="connsiteY79" fmla="*/ 223142 h 996083"/>
                <a:gd name="connsiteX80" fmla="*/ 372491 w 372491"/>
                <a:gd name="connsiteY80" fmla="*/ 139833 h 996083"/>
                <a:gd name="connsiteX81" fmla="*/ 372491 w 372491"/>
                <a:gd name="connsiteY81" fmla="*/ 194015 h 996083"/>
                <a:gd name="connsiteX82" fmla="*/ 357038 w 372491"/>
                <a:gd name="connsiteY82" fmla="*/ 187305 h 996083"/>
                <a:gd name="connsiteX83" fmla="*/ 209234 w 372491"/>
                <a:gd name="connsiteY83" fmla="*/ 179023 h 996083"/>
                <a:gd name="connsiteX84" fmla="*/ 12162 w 372491"/>
                <a:gd name="connsiteY84" fmla="*/ 153784 h 996083"/>
                <a:gd name="connsiteX85" fmla="*/ 0 w 372491"/>
                <a:gd name="connsiteY85" fmla="*/ 153492 h 996083"/>
                <a:gd name="connsiteX86" fmla="*/ 0 w 372491"/>
                <a:gd name="connsiteY86" fmla="*/ 98992 h 996083"/>
                <a:gd name="connsiteX87" fmla="*/ 12162 w 372491"/>
                <a:gd name="connsiteY87" fmla="*/ 99284 h 996083"/>
                <a:gd name="connsiteX88" fmla="*/ 209234 w 372491"/>
                <a:gd name="connsiteY88" fmla="*/ 124523 h 996083"/>
                <a:gd name="connsiteX89" fmla="*/ 340614 w 372491"/>
                <a:gd name="connsiteY89" fmla="*/ 124523 h 996083"/>
                <a:gd name="connsiteX90" fmla="*/ 372491 w 372491"/>
                <a:gd name="connsiteY90" fmla="*/ 41215 h 996083"/>
                <a:gd name="connsiteX91" fmla="*/ 372491 w 372491"/>
                <a:gd name="connsiteY91" fmla="*/ 95397 h 996083"/>
                <a:gd name="connsiteX92" fmla="*/ 357038 w 372491"/>
                <a:gd name="connsiteY92" fmla="*/ 88687 h 996083"/>
                <a:gd name="connsiteX93" fmla="*/ 209234 w 372491"/>
                <a:gd name="connsiteY93" fmla="*/ 80405 h 996083"/>
                <a:gd name="connsiteX94" fmla="*/ 12162 w 372491"/>
                <a:gd name="connsiteY94" fmla="*/ 55166 h 996083"/>
                <a:gd name="connsiteX95" fmla="*/ 0 w 372491"/>
                <a:gd name="connsiteY95" fmla="*/ 54874 h 996083"/>
                <a:gd name="connsiteX96" fmla="*/ 0 w 372491"/>
                <a:gd name="connsiteY96" fmla="*/ 374 h 996083"/>
                <a:gd name="connsiteX97" fmla="*/ 12162 w 372491"/>
                <a:gd name="connsiteY97" fmla="*/ 666 h 996083"/>
                <a:gd name="connsiteX98" fmla="*/ 209234 w 372491"/>
                <a:gd name="connsiteY98" fmla="*/ 25905 h 996083"/>
                <a:gd name="connsiteX99" fmla="*/ 340614 w 372491"/>
                <a:gd name="connsiteY99" fmla="*/ 25905 h 996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372491" h="996083">
                  <a:moveTo>
                    <a:pt x="372491" y="930988"/>
                  </a:moveTo>
                  <a:lnTo>
                    <a:pt x="372491" y="985170"/>
                  </a:lnTo>
                  <a:lnTo>
                    <a:pt x="357038" y="978459"/>
                  </a:lnTo>
                  <a:cubicBezTo>
                    <a:pt x="307769" y="954403"/>
                    <a:pt x="258501" y="919699"/>
                    <a:pt x="209234" y="970178"/>
                  </a:cubicBezTo>
                  <a:cubicBezTo>
                    <a:pt x="143543" y="1037482"/>
                    <a:pt x="77853" y="953352"/>
                    <a:pt x="12162" y="944939"/>
                  </a:cubicBezTo>
                  <a:lnTo>
                    <a:pt x="0" y="944647"/>
                  </a:lnTo>
                  <a:lnTo>
                    <a:pt x="0" y="890147"/>
                  </a:lnTo>
                  <a:lnTo>
                    <a:pt x="12162" y="890439"/>
                  </a:lnTo>
                  <a:cubicBezTo>
                    <a:pt x="77853" y="898852"/>
                    <a:pt x="143543" y="982983"/>
                    <a:pt x="209234" y="915678"/>
                  </a:cubicBezTo>
                  <a:cubicBezTo>
                    <a:pt x="253027" y="870808"/>
                    <a:pt x="296821" y="893243"/>
                    <a:pt x="340614" y="915678"/>
                  </a:cubicBezTo>
                  <a:close/>
                  <a:moveTo>
                    <a:pt x="372491" y="832369"/>
                  </a:moveTo>
                  <a:lnTo>
                    <a:pt x="372491" y="886552"/>
                  </a:lnTo>
                  <a:lnTo>
                    <a:pt x="357038" y="879841"/>
                  </a:lnTo>
                  <a:cubicBezTo>
                    <a:pt x="307769" y="855785"/>
                    <a:pt x="258501" y="821081"/>
                    <a:pt x="209234" y="871560"/>
                  </a:cubicBezTo>
                  <a:cubicBezTo>
                    <a:pt x="143543" y="938864"/>
                    <a:pt x="77853" y="854734"/>
                    <a:pt x="12162" y="846321"/>
                  </a:cubicBezTo>
                  <a:lnTo>
                    <a:pt x="0" y="846028"/>
                  </a:lnTo>
                  <a:lnTo>
                    <a:pt x="0" y="791529"/>
                  </a:lnTo>
                  <a:lnTo>
                    <a:pt x="12162" y="791821"/>
                  </a:lnTo>
                  <a:cubicBezTo>
                    <a:pt x="77853" y="800234"/>
                    <a:pt x="143543" y="884365"/>
                    <a:pt x="209234" y="817060"/>
                  </a:cubicBezTo>
                  <a:cubicBezTo>
                    <a:pt x="253027" y="772190"/>
                    <a:pt x="296821" y="794625"/>
                    <a:pt x="340614" y="817060"/>
                  </a:cubicBezTo>
                  <a:close/>
                  <a:moveTo>
                    <a:pt x="372491" y="733751"/>
                  </a:moveTo>
                  <a:lnTo>
                    <a:pt x="372491" y="787934"/>
                  </a:lnTo>
                  <a:lnTo>
                    <a:pt x="357038" y="781223"/>
                  </a:lnTo>
                  <a:cubicBezTo>
                    <a:pt x="307769" y="757167"/>
                    <a:pt x="258501" y="722463"/>
                    <a:pt x="209234" y="772941"/>
                  </a:cubicBezTo>
                  <a:cubicBezTo>
                    <a:pt x="143543" y="840246"/>
                    <a:pt x="77853" y="756116"/>
                    <a:pt x="12162" y="747703"/>
                  </a:cubicBezTo>
                  <a:lnTo>
                    <a:pt x="0" y="747410"/>
                  </a:lnTo>
                  <a:lnTo>
                    <a:pt x="0" y="692911"/>
                  </a:lnTo>
                  <a:lnTo>
                    <a:pt x="12162" y="693203"/>
                  </a:lnTo>
                  <a:cubicBezTo>
                    <a:pt x="77853" y="701616"/>
                    <a:pt x="143543" y="785747"/>
                    <a:pt x="209234" y="718442"/>
                  </a:cubicBezTo>
                  <a:cubicBezTo>
                    <a:pt x="253027" y="673572"/>
                    <a:pt x="296821" y="696007"/>
                    <a:pt x="340614" y="718442"/>
                  </a:cubicBezTo>
                  <a:close/>
                  <a:moveTo>
                    <a:pt x="372491" y="635133"/>
                  </a:moveTo>
                  <a:lnTo>
                    <a:pt x="372491" y="689316"/>
                  </a:lnTo>
                  <a:lnTo>
                    <a:pt x="357038" y="682605"/>
                  </a:lnTo>
                  <a:cubicBezTo>
                    <a:pt x="307769" y="658549"/>
                    <a:pt x="258501" y="623845"/>
                    <a:pt x="209234" y="674323"/>
                  </a:cubicBezTo>
                  <a:cubicBezTo>
                    <a:pt x="143543" y="741628"/>
                    <a:pt x="77853" y="657497"/>
                    <a:pt x="12162" y="649084"/>
                  </a:cubicBezTo>
                  <a:lnTo>
                    <a:pt x="0" y="648792"/>
                  </a:lnTo>
                  <a:lnTo>
                    <a:pt x="0" y="594293"/>
                  </a:lnTo>
                  <a:lnTo>
                    <a:pt x="12162" y="594585"/>
                  </a:lnTo>
                  <a:cubicBezTo>
                    <a:pt x="77853" y="602998"/>
                    <a:pt x="143543" y="687129"/>
                    <a:pt x="209234" y="619824"/>
                  </a:cubicBezTo>
                  <a:cubicBezTo>
                    <a:pt x="253027" y="574954"/>
                    <a:pt x="296821" y="597389"/>
                    <a:pt x="340614" y="619824"/>
                  </a:cubicBezTo>
                  <a:close/>
                  <a:moveTo>
                    <a:pt x="372491" y="536515"/>
                  </a:moveTo>
                  <a:lnTo>
                    <a:pt x="372491" y="590698"/>
                  </a:lnTo>
                  <a:lnTo>
                    <a:pt x="357038" y="583987"/>
                  </a:lnTo>
                  <a:cubicBezTo>
                    <a:pt x="307769" y="559931"/>
                    <a:pt x="258501" y="525227"/>
                    <a:pt x="209234" y="575705"/>
                  </a:cubicBezTo>
                  <a:cubicBezTo>
                    <a:pt x="143543" y="643010"/>
                    <a:pt x="77853" y="558879"/>
                    <a:pt x="12162" y="550466"/>
                  </a:cubicBezTo>
                  <a:lnTo>
                    <a:pt x="0" y="550174"/>
                  </a:lnTo>
                  <a:lnTo>
                    <a:pt x="0" y="495675"/>
                  </a:lnTo>
                  <a:lnTo>
                    <a:pt x="12162" y="495967"/>
                  </a:lnTo>
                  <a:cubicBezTo>
                    <a:pt x="77853" y="504380"/>
                    <a:pt x="143543" y="588511"/>
                    <a:pt x="209234" y="521206"/>
                  </a:cubicBezTo>
                  <a:cubicBezTo>
                    <a:pt x="253027" y="476335"/>
                    <a:pt x="296821" y="498771"/>
                    <a:pt x="340614" y="521206"/>
                  </a:cubicBezTo>
                  <a:close/>
                  <a:moveTo>
                    <a:pt x="372491" y="435687"/>
                  </a:moveTo>
                  <a:lnTo>
                    <a:pt x="372491" y="489870"/>
                  </a:lnTo>
                  <a:lnTo>
                    <a:pt x="357038" y="483159"/>
                  </a:lnTo>
                  <a:cubicBezTo>
                    <a:pt x="307769" y="459103"/>
                    <a:pt x="258501" y="424399"/>
                    <a:pt x="209234" y="474877"/>
                  </a:cubicBezTo>
                  <a:cubicBezTo>
                    <a:pt x="143543" y="542182"/>
                    <a:pt x="77853" y="458051"/>
                    <a:pt x="12162" y="449638"/>
                  </a:cubicBezTo>
                  <a:lnTo>
                    <a:pt x="0" y="449346"/>
                  </a:lnTo>
                  <a:lnTo>
                    <a:pt x="0" y="394847"/>
                  </a:lnTo>
                  <a:lnTo>
                    <a:pt x="12162" y="395139"/>
                  </a:lnTo>
                  <a:cubicBezTo>
                    <a:pt x="77853" y="403552"/>
                    <a:pt x="143543" y="487682"/>
                    <a:pt x="209234" y="420378"/>
                  </a:cubicBezTo>
                  <a:cubicBezTo>
                    <a:pt x="253027" y="375508"/>
                    <a:pt x="296821" y="397943"/>
                    <a:pt x="340614" y="420378"/>
                  </a:cubicBezTo>
                  <a:close/>
                  <a:moveTo>
                    <a:pt x="372491" y="337069"/>
                  </a:moveTo>
                  <a:lnTo>
                    <a:pt x="372491" y="391252"/>
                  </a:lnTo>
                  <a:lnTo>
                    <a:pt x="357038" y="384541"/>
                  </a:lnTo>
                  <a:cubicBezTo>
                    <a:pt x="307769" y="360485"/>
                    <a:pt x="258501" y="325781"/>
                    <a:pt x="209234" y="376259"/>
                  </a:cubicBezTo>
                  <a:cubicBezTo>
                    <a:pt x="143543" y="443564"/>
                    <a:pt x="77853" y="359433"/>
                    <a:pt x="12162" y="351020"/>
                  </a:cubicBezTo>
                  <a:lnTo>
                    <a:pt x="0" y="350728"/>
                  </a:lnTo>
                  <a:lnTo>
                    <a:pt x="0" y="296228"/>
                  </a:lnTo>
                  <a:lnTo>
                    <a:pt x="12162" y="296521"/>
                  </a:lnTo>
                  <a:cubicBezTo>
                    <a:pt x="77853" y="304934"/>
                    <a:pt x="143543" y="389064"/>
                    <a:pt x="209234" y="321760"/>
                  </a:cubicBezTo>
                  <a:cubicBezTo>
                    <a:pt x="253027" y="276890"/>
                    <a:pt x="296821" y="299325"/>
                    <a:pt x="340614" y="321760"/>
                  </a:cubicBezTo>
                  <a:close/>
                  <a:moveTo>
                    <a:pt x="372491" y="238451"/>
                  </a:moveTo>
                  <a:lnTo>
                    <a:pt x="372491" y="292634"/>
                  </a:lnTo>
                  <a:lnTo>
                    <a:pt x="357038" y="285923"/>
                  </a:lnTo>
                  <a:cubicBezTo>
                    <a:pt x="307769" y="261867"/>
                    <a:pt x="258501" y="227163"/>
                    <a:pt x="209234" y="277641"/>
                  </a:cubicBezTo>
                  <a:cubicBezTo>
                    <a:pt x="143543" y="344946"/>
                    <a:pt x="77853" y="260815"/>
                    <a:pt x="12162" y="252402"/>
                  </a:cubicBezTo>
                  <a:lnTo>
                    <a:pt x="0" y="252110"/>
                  </a:lnTo>
                  <a:lnTo>
                    <a:pt x="0" y="197610"/>
                  </a:lnTo>
                  <a:lnTo>
                    <a:pt x="12162" y="197903"/>
                  </a:lnTo>
                  <a:cubicBezTo>
                    <a:pt x="77853" y="206316"/>
                    <a:pt x="143543" y="290446"/>
                    <a:pt x="209234" y="223142"/>
                  </a:cubicBezTo>
                  <a:cubicBezTo>
                    <a:pt x="253027" y="178272"/>
                    <a:pt x="296821" y="200707"/>
                    <a:pt x="340614" y="223142"/>
                  </a:cubicBezTo>
                  <a:close/>
                  <a:moveTo>
                    <a:pt x="372491" y="139833"/>
                  </a:moveTo>
                  <a:lnTo>
                    <a:pt x="372491" y="194015"/>
                  </a:lnTo>
                  <a:lnTo>
                    <a:pt x="357038" y="187305"/>
                  </a:lnTo>
                  <a:cubicBezTo>
                    <a:pt x="307769" y="163248"/>
                    <a:pt x="258501" y="128545"/>
                    <a:pt x="209234" y="179023"/>
                  </a:cubicBezTo>
                  <a:cubicBezTo>
                    <a:pt x="143543" y="246328"/>
                    <a:pt x="77853" y="162197"/>
                    <a:pt x="12162" y="153784"/>
                  </a:cubicBezTo>
                  <a:lnTo>
                    <a:pt x="0" y="153492"/>
                  </a:lnTo>
                  <a:lnTo>
                    <a:pt x="0" y="98992"/>
                  </a:lnTo>
                  <a:lnTo>
                    <a:pt x="12162" y="99284"/>
                  </a:lnTo>
                  <a:cubicBezTo>
                    <a:pt x="77853" y="107697"/>
                    <a:pt x="143543" y="191828"/>
                    <a:pt x="209234" y="124523"/>
                  </a:cubicBezTo>
                  <a:cubicBezTo>
                    <a:pt x="253027" y="79654"/>
                    <a:pt x="296821" y="102089"/>
                    <a:pt x="340614" y="124523"/>
                  </a:cubicBezTo>
                  <a:close/>
                  <a:moveTo>
                    <a:pt x="372491" y="41215"/>
                  </a:moveTo>
                  <a:lnTo>
                    <a:pt x="372491" y="95397"/>
                  </a:lnTo>
                  <a:lnTo>
                    <a:pt x="357038" y="88687"/>
                  </a:lnTo>
                  <a:cubicBezTo>
                    <a:pt x="307769" y="64630"/>
                    <a:pt x="258501" y="29926"/>
                    <a:pt x="209234" y="80405"/>
                  </a:cubicBezTo>
                  <a:cubicBezTo>
                    <a:pt x="143543" y="147709"/>
                    <a:pt x="77853" y="63579"/>
                    <a:pt x="12162" y="55166"/>
                  </a:cubicBezTo>
                  <a:lnTo>
                    <a:pt x="0" y="54874"/>
                  </a:lnTo>
                  <a:lnTo>
                    <a:pt x="0" y="374"/>
                  </a:lnTo>
                  <a:lnTo>
                    <a:pt x="12162" y="666"/>
                  </a:lnTo>
                  <a:cubicBezTo>
                    <a:pt x="77853" y="9079"/>
                    <a:pt x="143543" y="93210"/>
                    <a:pt x="209234" y="25905"/>
                  </a:cubicBezTo>
                  <a:cubicBezTo>
                    <a:pt x="253027" y="-18965"/>
                    <a:pt x="296821" y="3470"/>
                    <a:pt x="340614" y="25905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56" name="グループ化 355">
            <a:extLst>
              <a:ext uri="{FF2B5EF4-FFF2-40B4-BE49-F238E27FC236}">
                <a16:creationId xmlns:a16="http://schemas.microsoft.com/office/drawing/2014/main" id="{69E6E17F-2750-4684-9994-EB7F018E294D}"/>
              </a:ext>
            </a:extLst>
          </p:cNvPr>
          <p:cNvGrpSpPr/>
          <p:nvPr/>
        </p:nvGrpSpPr>
        <p:grpSpPr>
          <a:xfrm>
            <a:off x="501874" y="3054218"/>
            <a:ext cx="1415379" cy="1055549"/>
            <a:chOff x="501874" y="3054218"/>
            <a:chExt cx="1415379" cy="1055549"/>
          </a:xfrm>
        </p:grpSpPr>
        <p:grpSp>
          <p:nvGrpSpPr>
            <p:cNvPr id="357" name="グループ化 356">
              <a:extLst>
                <a:ext uri="{FF2B5EF4-FFF2-40B4-BE49-F238E27FC236}">
                  <a16:creationId xmlns:a16="http://schemas.microsoft.com/office/drawing/2014/main" id="{36CA86A3-100B-48A1-96D0-3113DEDBFF8F}"/>
                </a:ext>
              </a:extLst>
            </p:cNvPr>
            <p:cNvGrpSpPr/>
            <p:nvPr/>
          </p:nvGrpSpPr>
          <p:grpSpPr>
            <a:xfrm>
              <a:off x="501874" y="3054218"/>
              <a:ext cx="1415379" cy="705528"/>
              <a:chOff x="7968335" y="-1159330"/>
              <a:chExt cx="2015632" cy="793358"/>
            </a:xfrm>
            <a:solidFill>
              <a:schemeClr val="bg1">
                <a:lumMod val="95000"/>
              </a:schemeClr>
            </a:solidFill>
          </p:grpSpPr>
          <p:sp>
            <p:nvSpPr>
              <p:cNvPr id="359" name="四角形: 角を丸くする 358">
                <a:extLst>
                  <a:ext uri="{FF2B5EF4-FFF2-40B4-BE49-F238E27FC236}">
                    <a16:creationId xmlns:a16="http://schemas.microsoft.com/office/drawing/2014/main" id="{0B9F7181-C9C9-4556-90CD-9EB5ABD193D3}"/>
                  </a:ext>
                </a:extLst>
              </p:cNvPr>
              <p:cNvSpPr/>
              <p:nvPr/>
            </p:nvSpPr>
            <p:spPr bwMode="auto">
              <a:xfrm>
                <a:off x="7968335" y="-1159330"/>
                <a:ext cx="2015632" cy="793358"/>
              </a:xfrm>
              <a:prstGeom prst="roundRect">
                <a:avLst>
                  <a:gd name="adj" fmla="val 10264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四角形: 角を丸くする 359">
                <a:extLst>
                  <a:ext uri="{FF2B5EF4-FFF2-40B4-BE49-F238E27FC236}">
                    <a16:creationId xmlns:a16="http://schemas.microsoft.com/office/drawing/2014/main" id="{C82AF31F-D535-4A83-A33C-B7C880DA169D}"/>
                  </a:ext>
                </a:extLst>
              </p:cNvPr>
              <p:cNvSpPr/>
              <p:nvPr/>
            </p:nvSpPr>
            <p:spPr bwMode="auto">
              <a:xfrm flipV="1">
                <a:off x="8029187" y="-1135976"/>
                <a:ext cx="1893928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四角形: 角を丸くする 360">
                <a:extLst>
                  <a:ext uri="{FF2B5EF4-FFF2-40B4-BE49-F238E27FC236}">
                    <a16:creationId xmlns:a16="http://schemas.microsoft.com/office/drawing/2014/main" id="{A818DA7D-81F5-44BA-BC72-ED3EE8BE9BB3}"/>
                  </a:ext>
                </a:extLst>
              </p:cNvPr>
              <p:cNvSpPr/>
              <p:nvPr/>
            </p:nvSpPr>
            <p:spPr bwMode="auto">
              <a:xfrm>
                <a:off x="7991313" y="-1047267"/>
                <a:ext cx="1969678" cy="574677"/>
              </a:xfrm>
              <a:prstGeom prst="roundRect">
                <a:avLst>
                  <a:gd name="adj" fmla="val 3196"/>
                </a:avLst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A29E7D2A-6E53-4270-BD80-47F553444BC5}"/>
                  </a:ext>
                </a:extLst>
              </p:cNvPr>
              <p:cNvSpPr/>
              <p:nvPr/>
            </p:nvSpPr>
            <p:spPr bwMode="auto">
              <a:xfrm>
                <a:off x="8026012" y="-432865"/>
                <a:ext cx="1900278" cy="66893"/>
              </a:xfrm>
              <a:custGeom>
                <a:avLst/>
                <a:gdLst>
                  <a:gd name="connsiteX0" fmla="*/ 29256 w 1900278"/>
                  <a:gd name="connsiteY0" fmla="*/ 0 h 66893"/>
                  <a:gd name="connsiteX1" fmla="*/ 1871022 w 1900278"/>
                  <a:gd name="connsiteY1" fmla="*/ 0 h 66893"/>
                  <a:gd name="connsiteX2" fmla="*/ 1900278 w 1900278"/>
                  <a:gd name="connsiteY2" fmla="*/ 29256 h 66893"/>
                  <a:gd name="connsiteX3" fmla="*/ 1900278 w 1900278"/>
                  <a:gd name="connsiteY3" fmla="*/ 62098 h 66893"/>
                  <a:gd name="connsiteX4" fmla="*/ 1876525 w 1900278"/>
                  <a:gd name="connsiteY4" fmla="*/ 66893 h 66893"/>
                  <a:gd name="connsiteX5" fmla="*/ 23753 w 1900278"/>
                  <a:gd name="connsiteY5" fmla="*/ 66893 h 66893"/>
                  <a:gd name="connsiteX6" fmla="*/ 0 w 1900278"/>
                  <a:gd name="connsiteY6" fmla="*/ 62098 h 66893"/>
                  <a:gd name="connsiteX7" fmla="*/ 0 w 1900278"/>
                  <a:gd name="connsiteY7" fmla="*/ 29256 h 66893"/>
                  <a:gd name="connsiteX8" fmla="*/ 29256 w 1900278"/>
                  <a:gd name="connsiteY8" fmla="*/ 0 h 66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00278" h="66893">
                    <a:moveTo>
                      <a:pt x="29256" y="0"/>
                    </a:moveTo>
                    <a:lnTo>
                      <a:pt x="1871022" y="0"/>
                    </a:lnTo>
                    <a:cubicBezTo>
                      <a:pt x="1887180" y="0"/>
                      <a:pt x="1900278" y="13098"/>
                      <a:pt x="1900278" y="29256"/>
                    </a:cubicBezTo>
                    <a:lnTo>
                      <a:pt x="1900278" y="62098"/>
                    </a:lnTo>
                    <a:lnTo>
                      <a:pt x="1876525" y="66893"/>
                    </a:lnTo>
                    <a:lnTo>
                      <a:pt x="23753" y="66893"/>
                    </a:lnTo>
                    <a:lnTo>
                      <a:pt x="0" y="62098"/>
                    </a:lnTo>
                    <a:lnTo>
                      <a:pt x="0" y="29256"/>
                    </a:lnTo>
                    <a:cubicBezTo>
                      <a:pt x="0" y="13098"/>
                      <a:pt x="13098" y="0"/>
                      <a:pt x="2925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台形 362">
                <a:extLst>
                  <a:ext uri="{FF2B5EF4-FFF2-40B4-BE49-F238E27FC236}">
                    <a16:creationId xmlns:a16="http://schemas.microsoft.com/office/drawing/2014/main" id="{78F6447E-9911-4632-890B-F755E75E3025}"/>
                  </a:ext>
                </a:extLst>
              </p:cNvPr>
              <p:cNvSpPr/>
              <p:nvPr/>
            </p:nvSpPr>
            <p:spPr bwMode="auto">
              <a:xfrm>
                <a:off x="8026012" y="-532641"/>
                <a:ext cx="1897103" cy="58256"/>
              </a:xfrm>
              <a:prstGeom prst="trapezoid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58" name="フリーフォーム: 図形 357">
              <a:extLst>
                <a:ext uri="{FF2B5EF4-FFF2-40B4-BE49-F238E27FC236}">
                  <a16:creationId xmlns:a16="http://schemas.microsoft.com/office/drawing/2014/main" id="{8E7E13B1-FB44-47A6-B186-0A5B24FE99DF}"/>
                </a:ext>
              </a:extLst>
            </p:cNvPr>
            <p:cNvSpPr/>
            <p:nvPr/>
          </p:nvSpPr>
          <p:spPr bwMode="auto">
            <a:xfrm rot="16200000">
              <a:off x="1041526" y="3376623"/>
              <a:ext cx="372491" cy="1093797"/>
            </a:xfrm>
            <a:custGeom>
              <a:avLst/>
              <a:gdLst>
                <a:gd name="connsiteX0" fmla="*/ 396801 w 396801"/>
                <a:gd name="connsiteY0" fmla="*/ 1066045 h 1225322"/>
                <a:gd name="connsiteX1" fmla="*/ 396801 w 396801"/>
                <a:gd name="connsiteY1" fmla="*/ 1198620 h 1225322"/>
                <a:gd name="connsiteX2" fmla="*/ 380339 w 396801"/>
                <a:gd name="connsiteY2" fmla="*/ 1182200 h 1225322"/>
                <a:gd name="connsiteX3" fmla="*/ 222889 w 396801"/>
                <a:gd name="connsiteY3" fmla="*/ 1161936 h 1225322"/>
                <a:gd name="connsiteX4" fmla="*/ 12956 w 396801"/>
                <a:gd name="connsiteY4" fmla="*/ 1100181 h 1225322"/>
                <a:gd name="connsiteX5" fmla="*/ 0 w 396801"/>
                <a:gd name="connsiteY5" fmla="*/ 1099466 h 1225322"/>
                <a:gd name="connsiteX6" fmla="*/ 0 w 396801"/>
                <a:gd name="connsiteY6" fmla="*/ 966116 h 1225322"/>
                <a:gd name="connsiteX7" fmla="*/ 12956 w 396801"/>
                <a:gd name="connsiteY7" fmla="*/ 966831 h 1225322"/>
                <a:gd name="connsiteX8" fmla="*/ 222889 w 396801"/>
                <a:gd name="connsiteY8" fmla="*/ 1028586 h 1225322"/>
                <a:gd name="connsiteX9" fmla="*/ 362844 w 396801"/>
                <a:gd name="connsiteY9" fmla="*/ 1028586 h 1225322"/>
                <a:gd name="connsiteX10" fmla="*/ 396801 w 396801"/>
                <a:gd name="connsiteY10" fmla="*/ 824745 h 1225322"/>
                <a:gd name="connsiteX11" fmla="*/ 396801 w 396801"/>
                <a:gd name="connsiteY11" fmla="*/ 957320 h 1225322"/>
                <a:gd name="connsiteX12" fmla="*/ 380339 w 396801"/>
                <a:gd name="connsiteY12" fmla="*/ 940900 h 1225322"/>
                <a:gd name="connsiteX13" fmla="*/ 222889 w 396801"/>
                <a:gd name="connsiteY13" fmla="*/ 920636 h 1225322"/>
                <a:gd name="connsiteX14" fmla="*/ 12956 w 396801"/>
                <a:gd name="connsiteY14" fmla="*/ 858881 h 1225322"/>
                <a:gd name="connsiteX15" fmla="*/ 0 w 396801"/>
                <a:gd name="connsiteY15" fmla="*/ 858166 h 1225322"/>
                <a:gd name="connsiteX16" fmla="*/ 0 w 396801"/>
                <a:gd name="connsiteY16" fmla="*/ 724816 h 1225322"/>
                <a:gd name="connsiteX17" fmla="*/ 12956 w 396801"/>
                <a:gd name="connsiteY17" fmla="*/ 725531 h 1225322"/>
                <a:gd name="connsiteX18" fmla="*/ 222889 w 396801"/>
                <a:gd name="connsiteY18" fmla="*/ 787286 h 1225322"/>
                <a:gd name="connsiteX19" fmla="*/ 362844 w 396801"/>
                <a:gd name="connsiteY19" fmla="*/ 787286 h 1225322"/>
                <a:gd name="connsiteX20" fmla="*/ 396801 w 396801"/>
                <a:gd name="connsiteY20" fmla="*/ 583445 h 1225322"/>
                <a:gd name="connsiteX21" fmla="*/ 396801 w 396801"/>
                <a:gd name="connsiteY21" fmla="*/ 716020 h 1225322"/>
                <a:gd name="connsiteX22" fmla="*/ 380339 w 396801"/>
                <a:gd name="connsiteY22" fmla="*/ 699600 h 1225322"/>
                <a:gd name="connsiteX23" fmla="*/ 222889 w 396801"/>
                <a:gd name="connsiteY23" fmla="*/ 679336 h 1225322"/>
                <a:gd name="connsiteX24" fmla="*/ 12956 w 396801"/>
                <a:gd name="connsiteY24" fmla="*/ 617581 h 1225322"/>
                <a:gd name="connsiteX25" fmla="*/ 0 w 396801"/>
                <a:gd name="connsiteY25" fmla="*/ 616866 h 1225322"/>
                <a:gd name="connsiteX26" fmla="*/ 0 w 396801"/>
                <a:gd name="connsiteY26" fmla="*/ 483516 h 1225322"/>
                <a:gd name="connsiteX27" fmla="*/ 12956 w 396801"/>
                <a:gd name="connsiteY27" fmla="*/ 484231 h 1225322"/>
                <a:gd name="connsiteX28" fmla="*/ 222889 w 396801"/>
                <a:gd name="connsiteY28" fmla="*/ 545986 h 1225322"/>
                <a:gd name="connsiteX29" fmla="*/ 362844 w 396801"/>
                <a:gd name="connsiteY29" fmla="*/ 545986 h 1225322"/>
                <a:gd name="connsiteX30" fmla="*/ 396801 w 396801"/>
                <a:gd name="connsiteY30" fmla="*/ 342145 h 1225322"/>
                <a:gd name="connsiteX31" fmla="*/ 396801 w 396801"/>
                <a:gd name="connsiteY31" fmla="*/ 474720 h 1225322"/>
                <a:gd name="connsiteX32" fmla="*/ 380339 w 396801"/>
                <a:gd name="connsiteY32" fmla="*/ 458300 h 1225322"/>
                <a:gd name="connsiteX33" fmla="*/ 222889 w 396801"/>
                <a:gd name="connsiteY33" fmla="*/ 438036 h 1225322"/>
                <a:gd name="connsiteX34" fmla="*/ 12956 w 396801"/>
                <a:gd name="connsiteY34" fmla="*/ 376281 h 1225322"/>
                <a:gd name="connsiteX35" fmla="*/ 0 w 396801"/>
                <a:gd name="connsiteY35" fmla="*/ 375566 h 1225322"/>
                <a:gd name="connsiteX36" fmla="*/ 0 w 396801"/>
                <a:gd name="connsiteY36" fmla="*/ 242216 h 1225322"/>
                <a:gd name="connsiteX37" fmla="*/ 12956 w 396801"/>
                <a:gd name="connsiteY37" fmla="*/ 242931 h 1225322"/>
                <a:gd name="connsiteX38" fmla="*/ 222889 w 396801"/>
                <a:gd name="connsiteY38" fmla="*/ 304686 h 1225322"/>
                <a:gd name="connsiteX39" fmla="*/ 362844 w 396801"/>
                <a:gd name="connsiteY39" fmla="*/ 304686 h 1225322"/>
                <a:gd name="connsiteX40" fmla="*/ 396801 w 396801"/>
                <a:gd name="connsiteY40" fmla="*/ 100845 h 1225322"/>
                <a:gd name="connsiteX41" fmla="*/ 396801 w 396801"/>
                <a:gd name="connsiteY41" fmla="*/ 233420 h 1225322"/>
                <a:gd name="connsiteX42" fmla="*/ 380339 w 396801"/>
                <a:gd name="connsiteY42" fmla="*/ 217000 h 1225322"/>
                <a:gd name="connsiteX43" fmla="*/ 222889 w 396801"/>
                <a:gd name="connsiteY43" fmla="*/ 196736 h 1225322"/>
                <a:gd name="connsiteX44" fmla="*/ 12956 w 396801"/>
                <a:gd name="connsiteY44" fmla="*/ 134981 h 1225322"/>
                <a:gd name="connsiteX45" fmla="*/ 0 w 396801"/>
                <a:gd name="connsiteY45" fmla="*/ 134266 h 1225322"/>
                <a:gd name="connsiteX46" fmla="*/ 0 w 396801"/>
                <a:gd name="connsiteY46" fmla="*/ 916 h 1225322"/>
                <a:gd name="connsiteX47" fmla="*/ 12956 w 396801"/>
                <a:gd name="connsiteY47" fmla="*/ 1631 h 1225322"/>
                <a:gd name="connsiteX48" fmla="*/ 222889 w 396801"/>
                <a:gd name="connsiteY48" fmla="*/ 63386 h 1225322"/>
                <a:gd name="connsiteX49" fmla="*/ 362844 w 396801"/>
                <a:gd name="connsiteY49" fmla="*/ 63386 h 1225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96801" h="1225322">
                  <a:moveTo>
                    <a:pt x="396801" y="1066045"/>
                  </a:moveTo>
                  <a:lnTo>
                    <a:pt x="396801" y="1198620"/>
                  </a:lnTo>
                  <a:lnTo>
                    <a:pt x="380339" y="1182200"/>
                  </a:lnTo>
                  <a:cubicBezTo>
                    <a:pt x="327855" y="1123339"/>
                    <a:pt x="275372" y="1038425"/>
                    <a:pt x="222889" y="1161936"/>
                  </a:cubicBezTo>
                  <a:cubicBezTo>
                    <a:pt x="152911" y="1326618"/>
                    <a:pt x="82934" y="1120766"/>
                    <a:pt x="12956" y="1100181"/>
                  </a:cubicBezTo>
                  <a:lnTo>
                    <a:pt x="0" y="1099466"/>
                  </a:lnTo>
                  <a:lnTo>
                    <a:pt x="0" y="966116"/>
                  </a:lnTo>
                  <a:lnTo>
                    <a:pt x="12956" y="966831"/>
                  </a:lnTo>
                  <a:cubicBezTo>
                    <a:pt x="82934" y="987416"/>
                    <a:pt x="152911" y="1193268"/>
                    <a:pt x="222889" y="1028586"/>
                  </a:cubicBezTo>
                  <a:cubicBezTo>
                    <a:pt x="269540" y="918798"/>
                    <a:pt x="316192" y="973692"/>
                    <a:pt x="362844" y="1028586"/>
                  </a:cubicBezTo>
                  <a:close/>
                  <a:moveTo>
                    <a:pt x="396801" y="824745"/>
                  </a:moveTo>
                  <a:lnTo>
                    <a:pt x="396801" y="957320"/>
                  </a:lnTo>
                  <a:lnTo>
                    <a:pt x="380339" y="940900"/>
                  </a:lnTo>
                  <a:cubicBezTo>
                    <a:pt x="327855" y="882039"/>
                    <a:pt x="275372" y="797125"/>
                    <a:pt x="222889" y="920636"/>
                  </a:cubicBezTo>
                  <a:cubicBezTo>
                    <a:pt x="152911" y="1085318"/>
                    <a:pt x="82934" y="879466"/>
                    <a:pt x="12956" y="858881"/>
                  </a:cubicBezTo>
                  <a:lnTo>
                    <a:pt x="0" y="858166"/>
                  </a:lnTo>
                  <a:lnTo>
                    <a:pt x="0" y="724816"/>
                  </a:lnTo>
                  <a:lnTo>
                    <a:pt x="12956" y="725531"/>
                  </a:lnTo>
                  <a:cubicBezTo>
                    <a:pt x="82934" y="746116"/>
                    <a:pt x="152911" y="951968"/>
                    <a:pt x="222889" y="787286"/>
                  </a:cubicBezTo>
                  <a:cubicBezTo>
                    <a:pt x="269540" y="677498"/>
                    <a:pt x="316192" y="732392"/>
                    <a:pt x="362844" y="787286"/>
                  </a:cubicBezTo>
                  <a:close/>
                  <a:moveTo>
                    <a:pt x="396801" y="583445"/>
                  </a:moveTo>
                  <a:lnTo>
                    <a:pt x="396801" y="716020"/>
                  </a:lnTo>
                  <a:lnTo>
                    <a:pt x="380339" y="699600"/>
                  </a:lnTo>
                  <a:cubicBezTo>
                    <a:pt x="327855" y="640739"/>
                    <a:pt x="275372" y="555825"/>
                    <a:pt x="222889" y="679336"/>
                  </a:cubicBezTo>
                  <a:cubicBezTo>
                    <a:pt x="152911" y="844018"/>
                    <a:pt x="82934" y="638166"/>
                    <a:pt x="12956" y="617581"/>
                  </a:cubicBezTo>
                  <a:lnTo>
                    <a:pt x="0" y="616866"/>
                  </a:lnTo>
                  <a:lnTo>
                    <a:pt x="0" y="483516"/>
                  </a:lnTo>
                  <a:lnTo>
                    <a:pt x="12956" y="484231"/>
                  </a:lnTo>
                  <a:cubicBezTo>
                    <a:pt x="82934" y="504816"/>
                    <a:pt x="152911" y="710668"/>
                    <a:pt x="222889" y="545986"/>
                  </a:cubicBezTo>
                  <a:cubicBezTo>
                    <a:pt x="269540" y="436198"/>
                    <a:pt x="316192" y="491092"/>
                    <a:pt x="362844" y="545986"/>
                  </a:cubicBezTo>
                  <a:close/>
                  <a:moveTo>
                    <a:pt x="396801" y="342145"/>
                  </a:moveTo>
                  <a:lnTo>
                    <a:pt x="396801" y="474720"/>
                  </a:lnTo>
                  <a:lnTo>
                    <a:pt x="380339" y="458300"/>
                  </a:lnTo>
                  <a:cubicBezTo>
                    <a:pt x="327855" y="399439"/>
                    <a:pt x="275372" y="314525"/>
                    <a:pt x="222889" y="438036"/>
                  </a:cubicBezTo>
                  <a:cubicBezTo>
                    <a:pt x="152911" y="602718"/>
                    <a:pt x="82934" y="396866"/>
                    <a:pt x="12956" y="376281"/>
                  </a:cubicBezTo>
                  <a:lnTo>
                    <a:pt x="0" y="375566"/>
                  </a:lnTo>
                  <a:lnTo>
                    <a:pt x="0" y="242216"/>
                  </a:lnTo>
                  <a:lnTo>
                    <a:pt x="12956" y="242931"/>
                  </a:lnTo>
                  <a:cubicBezTo>
                    <a:pt x="82934" y="263516"/>
                    <a:pt x="152911" y="469368"/>
                    <a:pt x="222889" y="304686"/>
                  </a:cubicBezTo>
                  <a:cubicBezTo>
                    <a:pt x="269540" y="194898"/>
                    <a:pt x="316192" y="249792"/>
                    <a:pt x="362844" y="304686"/>
                  </a:cubicBezTo>
                  <a:close/>
                  <a:moveTo>
                    <a:pt x="396801" y="100845"/>
                  </a:moveTo>
                  <a:lnTo>
                    <a:pt x="396801" y="233420"/>
                  </a:lnTo>
                  <a:lnTo>
                    <a:pt x="380339" y="217000"/>
                  </a:lnTo>
                  <a:cubicBezTo>
                    <a:pt x="327855" y="158139"/>
                    <a:pt x="275372" y="73225"/>
                    <a:pt x="222889" y="196736"/>
                  </a:cubicBezTo>
                  <a:cubicBezTo>
                    <a:pt x="152911" y="361418"/>
                    <a:pt x="82934" y="155566"/>
                    <a:pt x="12956" y="134981"/>
                  </a:cubicBezTo>
                  <a:lnTo>
                    <a:pt x="0" y="134266"/>
                  </a:lnTo>
                  <a:lnTo>
                    <a:pt x="0" y="916"/>
                  </a:lnTo>
                  <a:lnTo>
                    <a:pt x="12956" y="1631"/>
                  </a:lnTo>
                  <a:cubicBezTo>
                    <a:pt x="82934" y="22216"/>
                    <a:pt x="152911" y="228068"/>
                    <a:pt x="222889" y="63386"/>
                  </a:cubicBezTo>
                  <a:cubicBezTo>
                    <a:pt x="269540" y="-46402"/>
                    <a:pt x="316192" y="8492"/>
                    <a:pt x="362844" y="63386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64" name="グループ化 363">
            <a:extLst>
              <a:ext uri="{FF2B5EF4-FFF2-40B4-BE49-F238E27FC236}">
                <a16:creationId xmlns:a16="http://schemas.microsoft.com/office/drawing/2014/main" id="{BACDD14B-691D-49CD-943A-165E3BC7CE35}"/>
              </a:ext>
            </a:extLst>
          </p:cNvPr>
          <p:cNvGrpSpPr/>
          <p:nvPr/>
        </p:nvGrpSpPr>
        <p:grpSpPr>
          <a:xfrm>
            <a:off x="2257112" y="3054218"/>
            <a:ext cx="1613960" cy="1089421"/>
            <a:chOff x="2257112" y="3054218"/>
            <a:chExt cx="1613960" cy="1089421"/>
          </a:xfrm>
        </p:grpSpPr>
        <p:grpSp>
          <p:nvGrpSpPr>
            <p:cNvPr id="365" name="グループ化 364">
              <a:extLst>
                <a:ext uri="{FF2B5EF4-FFF2-40B4-BE49-F238E27FC236}">
                  <a16:creationId xmlns:a16="http://schemas.microsoft.com/office/drawing/2014/main" id="{E772B87C-1491-49DB-9256-550556415356}"/>
                </a:ext>
              </a:extLst>
            </p:cNvPr>
            <p:cNvGrpSpPr/>
            <p:nvPr/>
          </p:nvGrpSpPr>
          <p:grpSpPr>
            <a:xfrm>
              <a:off x="2381949" y="3054218"/>
              <a:ext cx="1415379" cy="705528"/>
              <a:chOff x="7968335" y="-1159330"/>
              <a:chExt cx="2015632" cy="793358"/>
            </a:xfrm>
            <a:solidFill>
              <a:schemeClr val="bg1">
                <a:lumMod val="95000"/>
              </a:schemeClr>
            </a:solidFill>
          </p:grpSpPr>
          <p:sp>
            <p:nvSpPr>
              <p:cNvPr id="367" name="四角形: 角を丸くする 366">
                <a:extLst>
                  <a:ext uri="{FF2B5EF4-FFF2-40B4-BE49-F238E27FC236}">
                    <a16:creationId xmlns:a16="http://schemas.microsoft.com/office/drawing/2014/main" id="{EB6A512D-BFA9-4675-8E26-5332CC8F9761}"/>
                  </a:ext>
                </a:extLst>
              </p:cNvPr>
              <p:cNvSpPr/>
              <p:nvPr/>
            </p:nvSpPr>
            <p:spPr bwMode="auto">
              <a:xfrm>
                <a:off x="7968335" y="-1159330"/>
                <a:ext cx="2015632" cy="793358"/>
              </a:xfrm>
              <a:prstGeom prst="roundRect">
                <a:avLst>
                  <a:gd name="adj" fmla="val 10264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四角形: 角を丸くする 367">
                <a:extLst>
                  <a:ext uri="{FF2B5EF4-FFF2-40B4-BE49-F238E27FC236}">
                    <a16:creationId xmlns:a16="http://schemas.microsoft.com/office/drawing/2014/main" id="{44C658FC-9767-49A2-8F89-8DBAE733EC83}"/>
                  </a:ext>
                </a:extLst>
              </p:cNvPr>
              <p:cNvSpPr/>
              <p:nvPr/>
            </p:nvSpPr>
            <p:spPr bwMode="auto">
              <a:xfrm flipV="1">
                <a:off x="8029187" y="-1135976"/>
                <a:ext cx="1893928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四角形: 角を丸くする 368">
                <a:extLst>
                  <a:ext uri="{FF2B5EF4-FFF2-40B4-BE49-F238E27FC236}">
                    <a16:creationId xmlns:a16="http://schemas.microsoft.com/office/drawing/2014/main" id="{8679C350-E5C6-4937-89E7-C6461DDB0252}"/>
                  </a:ext>
                </a:extLst>
              </p:cNvPr>
              <p:cNvSpPr/>
              <p:nvPr/>
            </p:nvSpPr>
            <p:spPr bwMode="auto">
              <a:xfrm>
                <a:off x="7991313" y="-1047267"/>
                <a:ext cx="1969678" cy="574677"/>
              </a:xfrm>
              <a:prstGeom prst="roundRect">
                <a:avLst>
                  <a:gd name="adj" fmla="val 3196"/>
                </a:avLst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456DD670-74A8-4863-B284-599F17C41F7A}"/>
                  </a:ext>
                </a:extLst>
              </p:cNvPr>
              <p:cNvSpPr/>
              <p:nvPr/>
            </p:nvSpPr>
            <p:spPr bwMode="auto">
              <a:xfrm>
                <a:off x="8026012" y="-432865"/>
                <a:ext cx="1900278" cy="66893"/>
              </a:xfrm>
              <a:custGeom>
                <a:avLst/>
                <a:gdLst>
                  <a:gd name="connsiteX0" fmla="*/ 29256 w 1900278"/>
                  <a:gd name="connsiteY0" fmla="*/ 0 h 66893"/>
                  <a:gd name="connsiteX1" fmla="*/ 1871022 w 1900278"/>
                  <a:gd name="connsiteY1" fmla="*/ 0 h 66893"/>
                  <a:gd name="connsiteX2" fmla="*/ 1900278 w 1900278"/>
                  <a:gd name="connsiteY2" fmla="*/ 29256 h 66893"/>
                  <a:gd name="connsiteX3" fmla="*/ 1900278 w 1900278"/>
                  <a:gd name="connsiteY3" fmla="*/ 62098 h 66893"/>
                  <a:gd name="connsiteX4" fmla="*/ 1876525 w 1900278"/>
                  <a:gd name="connsiteY4" fmla="*/ 66893 h 66893"/>
                  <a:gd name="connsiteX5" fmla="*/ 23753 w 1900278"/>
                  <a:gd name="connsiteY5" fmla="*/ 66893 h 66893"/>
                  <a:gd name="connsiteX6" fmla="*/ 0 w 1900278"/>
                  <a:gd name="connsiteY6" fmla="*/ 62098 h 66893"/>
                  <a:gd name="connsiteX7" fmla="*/ 0 w 1900278"/>
                  <a:gd name="connsiteY7" fmla="*/ 29256 h 66893"/>
                  <a:gd name="connsiteX8" fmla="*/ 29256 w 1900278"/>
                  <a:gd name="connsiteY8" fmla="*/ 0 h 66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00278" h="66893">
                    <a:moveTo>
                      <a:pt x="29256" y="0"/>
                    </a:moveTo>
                    <a:lnTo>
                      <a:pt x="1871022" y="0"/>
                    </a:lnTo>
                    <a:cubicBezTo>
                      <a:pt x="1887180" y="0"/>
                      <a:pt x="1900278" y="13098"/>
                      <a:pt x="1900278" y="29256"/>
                    </a:cubicBezTo>
                    <a:lnTo>
                      <a:pt x="1900278" y="62098"/>
                    </a:lnTo>
                    <a:lnTo>
                      <a:pt x="1876525" y="66893"/>
                    </a:lnTo>
                    <a:lnTo>
                      <a:pt x="23753" y="66893"/>
                    </a:lnTo>
                    <a:lnTo>
                      <a:pt x="0" y="62098"/>
                    </a:lnTo>
                    <a:lnTo>
                      <a:pt x="0" y="29256"/>
                    </a:lnTo>
                    <a:cubicBezTo>
                      <a:pt x="0" y="13098"/>
                      <a:pt x="13098" y="0"/>
                      <a:pt x="2925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台形 370">
                <a:extLst>
                  <a:ext uri="{FF2B5EF4-FFF2-40B4-BE49-F238E27FC236}">
                    <a16:creationId xmlns:a16="http://schemas.microsoft.com/office/drawing/2014/main" id="{CC8A208C-32FC-4AB4-8FD7-2BBB0B1165FF}"/>
                  </a:ext>
                </a:extLst>
              </p:cNvPr>
              <p:cNvSpPr/>
              <p:nvPr/>
            </p:nvSpPr>
            <p:spPr bwMode="auto">
              <a:xfrm>
                <a:off x="8026012" y="-532641"/>
                <a:ext cx="1897103" cy="58256"/>
              </a:xfrm>
              <a:prstGeom prst="trapezoid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6" name="フリーフォーム: 図形 365">
              <a:extLst>
                <a:ext uri="{FF2B5EF4-FFF2-40B4-BE49-F238E27FC236}">
                  <a16:creationId xmlns:a16="http://schemas.microsoft.com/office/drawing/2014/main" id="{EC98FDAA-BD0E-4C47-9A5A-851F8FE5155F}"/>
                </a:ext>
              </a:extLst>
            </p:cNvPr>
            <p:cNvSpPr/>
            <p:nvPr/>
          </p:nvSpPr>
          <p:spPr bwMode="auto">
            <a:xfrm>
              <a:off x="2257112" y="3738957"/>
              <a:ext cx="1613960" cy="404682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72" name="グループ化 371">
            <a:extLst>
              <a:ext uri="{FF2B5EF4-FFF2-40B4-BE49-F238E27FC236}">
                <a16:creationId xmlns:a16="http://schemas.microsoft.com/office/drawing/2014/main" id="{71569C3A-29B0-48A5-908E-D59551B048B3}"/>
              </a:ext>
            </a:extLst>
          </p:cNvPr>
          <p:cNvGrpSpPr/>
          <p:nvPr/>
        </p:nvGrpSpPr>
        <p:grpSpPr>
          <a:xfrm>
            <a:off x="4247526" y="3054218"/>
            <a:ext cx="1415379" cy="984732"/>
            <a:chOff x="4247526" y="3054218"/>
            <a:chExt cx="1415379" cy="984732"/>
          </a:xfrm>
        </p:grpSpPr>
        <p:grpSp>
          <p:nvGrpSpPr>
            <p:cNvPr id="373" name="グループ化 372">
              <a:extLst>
                <a:ext uri="{FF2B5EF4-FFF2-40B4-BE49-F238E27FC236}">
                  <a16:creationId xmlns:a16="http://schemas.microsoft.com/office/drawing/2014/main" id="{1DD16ADA-C0EF-4720-96F7-EEC75D34A5B4}"/>
                </a:ext>
              </a:extLst>
            </p:cNvPr>
            <p:cNvGrpSpPr/>
            <p:nvPr/>
          </p:nvGrpSpPr>
          <p:grpSpPr>
            <a:xfrm>
              <a:off x="4247526" y="3054218"/>
              <a:ext cx="1415379" cy="705528"/>
              <a:chOff x="7968335" y="-1159330"/>
              <a:chExt cx="2015632" cy="793358"/>
            </a:xfrm>
            <a:solidFill>
              <a:schemeClr val="bg1">
                <a:lumMod val="95000"/>
              </a:schemeClr>
            </a:solidFill>
          </p:grpSpPr>
          <p:sp>
            <p:nvSpPr>
              <p:cNvPr id="375" name="四角形: 角を丸くする 374">
                <a:extLst>
                  <a:ext uri="{FF2B5EF4-FFF2-40B4-BE49-F238E27FC236}">
                    <a16:creationId xmlns:a16="http://schemas.microsoft.com/office/drawing/2014/main" id="{7C1E1692-BDDF-4C92-8D17-BCC671F9A47A}"/>
                  </a:ext>
                </a:extLst>
              </p:cNvPr>
              <p:cNvSpPr/>
              <p:nvPr/>
            </p:nvSpPr>
            <p:spPr bwMode="auto">
              <a:xfrm>
                <a:off x="7968335" y="-1159330"/>
                <a:ext cx="2015632" cy="793358"/>
              </a:xfrm>
              <a:prstGeom prst="roundRect">
                <a:avLst>
                  <a:gd name="adj" fmla="val 10264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四角形: 角を丸くする 375">
                <a:extLst>
                  <a:ext uri="{FF2B5EF4-FFF2-40B4-BE49-F238E27FC236}">
                    <a16:creationId xmlns:a16="http://schemas.microsoft.com/office/drawing/2014/main" id="{6A9C877C-ACE9-4AA0-9459-0F45741DD21A}"/>
                  </a:ext>
                </a:extLst>
              </p:cNvPr>
              <p:cNvSpPr/>
              <p:nvPr/>
            </p:nvSpPr>
            <p:spPr bwMode="auto">
              <a:xfrm flipV="1">
                <a:off x="8029187" y="-1135976"/>
                <a:ext cx="1893928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四角形: 角を丸くする 376">
                <a:extLst>
                  <a:ext uri="{FF2B5EF4-FFF2-40B4-BE49-F238E27FC236}">
                    <a16:creationId xmlns:a16="http://schemas.microsoft.com/office/drawing/2014/main" id="{63B7A917-A18A-434D-8B4E-5080B93B1CBE}"/>
                  </a:ext>
                </a:extLst>
              </p:cNvPr>
              <p:cNvSpPr/>
              <p:nvPr/>
            </p:nvSpPr>
            <p:spPr bwMode="auto">
              <a:xfrm>
                <a:off x="7991313" y="-1047267"/>
                <a:ext cx="1969678" cy="574677"/>
              </a:xfrm>
              <a:prstGeom prst="roundRect">
                <a:avLst>
                  <a:gd name="adj" fmla="val 3196"/>
                </a:avLst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フリーフォーム: 図形 377">
                <a:extLst>
                  <a:ext uri="{FF2B5EF4-FFF2-40B4-BE49-F238E27FC236}">
                    <a16:creationId xmlns:a16="http://schemas.microsoft.com/office/drawing/2014/main" id="{E410A5EC-CF63-4D72-A26E-233DF1802A39}"/>
                  </a:ext>
                </a:extLst>
              </p:cNvPr>
              <p:cNvSpPr/>
              <p:nvPr/>
            </p:nvSpPr>
            <p:spPr bwMode="auto">
              <a:xfrm>
                <a:off x="8026012" y="-432865"/>
                <a:ext cx="1900278" cy="66893"/>
              </a:xfrm>
              <a:custGeom>
                <a:avLst/>
                <a:gdLst>
                  <a:gd name="connsiteX0" fmla="*/ 29256 w 1900278"/>
                  <a:gd name="connsiteY0" fmla="*/ 0 h 66893"/>
                  <a:gd name="connsiteX1" fmla="*/ 1871022 w 1900278"/>
                  <a:gd name="connsiteY1" fmla="*/ 0 h 66893"/>
                  <a:gd name="connsiteX2" fmla="*/ 1900278 w 1900278"/>
                  <a:gd name="connsiteY2" fmla="*/ 29256 h 66893"/>
                  <a:gd name="connsiteX3" fmla="*/ 1900278 w 1900278"/>
                  <a:gd name="connsiteY3" fmla="*/ 62098 h 66893"/>
                  <a:gd name="connsiteX4" fmla="*/ 1876525 w 1900278"/>
                  <a:gd name="connsiteY4" fmla="*/ 66893 h 66893"/>
                  <a:gd name="connsiteX5" fmla="*/ 23753 w 1900278"/>
                  <a:gd name="connsiteY5" fmla="*/ 66893 h 66893"/>
                  <a:gd name="connsiteX6" fmla="*/ 0 w 1900278"/>
                  <a:gd name="connsiteY6" fmla="*/ 62098 h 66893"/>
                  <a:gd name="connsiteX7" fmla="*/ 0 w 1900278"/>
                  <a:gd name="connsiteY7" fmla="*/ 29256 h 66893"/>
                  <a:gd name="connsiteX8" fmla="*/ 29256 w 1900278"/>
                  <a:gd name="connsiteY8" fmla="*/ 0 h 66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00278" h="66893">
                    <a:moveTo>
                      <a:pt x="29256" y="0"/>
                    </a:moveTo>
                    <a:lnTo>
                      <a:pt x="1871022" y="0"/>
                    </a:lnTo>
                    <a:cubicBezTo>
                      <a:pt x="1887180" y="0"/>
                      <a:pt x="1900278" y="13098"/>
                      <a:pt x="1900278" y="29256"/>
                    </a:cubicBezTo>
                    <a:lnTo>
                      <a:pt x="1900278" y="62098"/>
                    </a:lnTo>
                    <a:lnTo>
                      <a:pt x="1876525" y="66893"/>
                    </a:lnTo>
                    <a:lnTo>
                      <a:pt x="23753" y="66893"/>
                    </a:lnTo>
                    <a:lnTo>
                      <a:pt x="0" y="62098"/>
                    </a:lnTo>
                    <a:lnTo>
                      <a:pt x="0" y="29256"/>
                    </a:lnTo>
                    <a:cubicBezTo>
                      <a:pt x="0" y="13098"/>
                      <a:pt x="13098" y="0"/>
                      <a:pt x="2925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台形 378">
                <a:extLst>
                  <a:ext uri="{FF2B5EF4-FFF2-40B4-BE49-F238E27FC236}">
                    <a16:creationId xmlns:a16="http://schemas.microsoft.com/office/drawing/2014/main" id="{646D3163-778C-4D81-96A8-7AD3210D9EE8}"/>
                  </a:ext>
                </a:extLst>
              </p:cNvPr>
              <p:cNvSpPr/>
              <p:nvPr/>
            </p:nvSpPr>
            <p:spPr bwMode="auto">
              <a:xfrm>
                <a:off x="8026012" y="-532641"/>
                <a:ext cx="1897103" cy="58256"/>
              </a:xfrm>
              <a:prstGeom prst="trapezoid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74" name="フリーフォーム: 図形 373">
              <a:extLst>
                <a:ext uri="{FF2B5EF4-FFF2-40B4-BE49-F238E27FC236}">
                  <a16:creationId xmlns:a16="http://schemas.microsoft.com/office/drawing/2014/main" id="{8662FD89-8735-4C38-A446-61BCBC9108AF}"/>
                </a:ext>
              </a:extLst>
            </p:cNvPr>
            <p:cNvSpPr/>
            <p:nvPr/>
          </p:nvSpPr>
          <p:spPr bwMode="auto">
            <a:xfrm rot="16200000">
              <a:off x="4836580" y="3355786"/>
              <a:ext cx="295508" cy="1070820"/>
            </a:xfrm>
            <a:custGeom>
              <a:avLst/>
              <a:gdLst>
                <a:gd name="connsiteX0" fmla="*/ 372491 w 372491"/>
                <a:gd name="connsiteY0" fmla="*/ 930988 h 996083"/>
                <a:gd name="connsiteX1" fmla="*/ 372491 w 372491"/>
                <a:gd name="connsiteY1" fmla="*/ 985170 h 996083"/>
                <a:gd name="connsiteX2" fmla="*/ 357038 w 372491"/>
                <a:gd name="connsiteY2" fmla="*/ 978459 h 996083"/>
                <a:gd name="connsiteX3" fmla="*/ 209234 w 372491"/>
                <a:gd name="connsiteY3" fmla="*/ 970178 h 996083"/>
                <a:gd name="connsiteX4" fmla="*/ 12162 w 372491"/>
                <a:gd name="connsiteY4" fmla="*/ 944939 h 996083"/>
                <a:gd name="connsiteX5" fmla="*/ 0 w 372491"/>
                <a:gd name="connsiteY5" fmla="*/ 944647 h 996083"/>
                <a:gd name="connsiteX6" fmla="*/ 0 w 372491"/>
                <a:gd name="connsiteY6" fmla="*/ 890147 h 996083"/>
                <a:gd name="connsiteX7" fmla="*/ 12162 w 372491"/>
                <a:gd name="connsiteY7" fmla="*/ 890439 h 996083"/>
                <a:gd name="connsiteX8" fmla="*/ 209234 w 372491"/>
                <a:gd name="connsiteY8" fmla="*/ 915678 h 996083"/>
                <a:gd name="connsiteX9" fmla="*/ 340614 w 372491"/>
                <a:gd name="connsiteY9" fmla="*/ 915678 h 996083"/>
                <a:gd name="connsiteX10" fmla="*/ 372491 w 372491"/>
                <a:gd name="connsiteY10" fmla="*/ 832369 h 996083"/>
                <a:gd name="connsiteX11" fmla="*/ 372491 w 372491"/>
                <a:gd name="connsiteY11" fmla="*/ 886552 h 996083"/>
                <a:gd name="connsiteX12" fmla="*/ 357038 w 372491"/>
                <a:gd name="connsiteY12" fmla="*/ 879841 h 996083"/>
                <a:gd name="connsiteX13" fmla="*/ 209234 w 372491"/>
                <a:gd name="connsiteY13" fmla="*/ 871560 h 996083"/>
                <a:gd name="connsiteX14" fmla="*/ 12162 w 372491"/>
                <a:gd name="connsiteY14" fmla="*/ 846321 h 996083"/>
                <a:gd name="connsiteX15" fmla="*/ 0 w 372491"/>
                <a:gd name="connsiteY15" fmla="*/ 846028 h 996083"/>
                <a:gd name="connsiteX16" fmla="*/ 0 w 372491"/>
                <a:gd name="connsiteY16" fmla="*/ 791529 h 996083"/>
                <a:gd name="connsiteX17" fmla="*/ 12162 w 372491"/>
                <a:gd name="connsiteY17" fmla="*/ 791821 h 996083"/>
                <a:gd name="connsiteX18" fmla="*/ 209234 w 372491"/>
                <a:gd name="connsiteY18" fmla="*/ 817060 h 996083"/>
                <a:gd name="connsiteX19" fmla="*/ 340614 w 372491"/>
                <a:gd name="connsiteY19" fmla="*/ 817060 h 996083"/>
                <a:gd name="connsiteX20" fmla="*/ 372491 w 372491"/>
                <a:gd name="connsiteY20" fmla="*/ 733751 h 996083"/>
                <a:gd name="connsiteX21" fmla="*/ 372491 w 372491"/>
                <a:gd name="connsiteY21" fmla="*/ 787934 h 996083"/>
                <a:gd name="connsiteX22" fmla="*/ 357038 w 372491"/>
                <a:gd name="connsiteY22" fmla="*/ 781223 h 996083"/>
                <a:gd name="connsiteX23" fmla="*/ 209234 w 372491"/>
                <a:gd name="connsiteY23" fmla="*/ 772941 h 996083"/>
                <a:gd name="connsiteX24" fmla="*/ 12162 w 372491"/>
                <a:gd name="connsiteY24" fmla="*/ 747703 h 996083"/>
                <a:gd name="connsiteX25" fmla="*/ 0 w 372491"/>
                <a:gd name="connsiteY25" fmla="*/ 747410 h 996083"/>
                <a:gd name="connsiteX26" fmla="*/ 0 w 372491"/>
                <a:gd name="connsiteY26" fmla="*/ 692911 h 996083"/>
                <a:gd name="connsiteX27" fmla="*/ 12162 w 372491"/>
                <a:gd name="connsiteY27" fmla="*/ 693203 h 996083"/>
                <a:gd name="connsiteX28" fmla="*/ 209234 w 372491"/>
                <a:gd name="connsiteY28" fmla="*/ 718442 h 996083"/>
                <a:gd name="connsiteX29" fmla="*/ 340614 w 372491"/>
                <a:gd name="connsiteY29" fmla="*/ 718442 h 996083"/>
                <a:gd name="connsiteX30" fmla="*/ 372491 w 372491"/>
                <a:gd name="connsiteY30" fmla="*/ 635133 h 996083"/>
                <a:gd name="connsiteX31" fmla="*/ 372491 w 372491"/>
                <a:gd name="connsiteY31" fmla="*/ 689316 h 996083"/>
                <a:gd name="connsiteX32" fmla="*/ 357038 w 372491"/>
                <a:gd name="connsiteY32" fmla="*/ 682605 h 996083"/>
                <a:gd name="connsiteX33" fmla="*/ 209234 w 372491"/>
                <a:gd name="connsiteY33" fmla="*/ 674323 h 996083"/>
                <a:gd name="connsiteX34" fmla="*/ 12162 w 372491"/>
                <a:gd name="connsiteY34" fmla="*/ 649084 h 996083"/>
                <a:gd name="connsiteX35" fmla="*/ 0 w 372491"/>
                <a:gd name="connsiteY35" fmla="*/ 648792 h 996083"/>
                <a:gd name="connsiteX36" fmla="*/ 0 w 372491"/>
                <a:gd name="connsiteY36" fmla="*/ 594293 h 996083"/>
                <a:gd name="connsiteX37" fmla="*/ 12162 w 372491"/>
                <a:gd name="connsiteY37" fmla="*/ 594585 h 996083"/>
                <a:gd name="connsiteX38" fmla="*/ 209234 w 372491"/>
                <a:gd name="connsiteY38" fmla="*/ 619824 h 996083"/>
                <a:gd name="connsiteX39" fmla="*/ 340614 w 372491"/>
                <a:gd name="connsiteY39" fmla="*/ 619824 h 996083"/>
                <a:gd name="connsiteX40" fmla="*/ 372491 w 372491"/>
                <a:gd name="connsiteY40" fmla="*/ 536515 h 996083"/>
                <a:gd name="connsiteX41" fmla="*/ 372491 w 372491"/>
                <a:gd name="connsiteY41" fmla="*/ 590698 h 996083"/>
                <a:gd name="connsiteX42" fmla="*/ 357038 w 372491"/>
                <a:gd name="connsiteY42" fmla="*/ 583987 h 996083"/>
                <a:gd name="connsiteX43" fmla="*/ 209234 w 372491"/>
                <a:gd name="connsiteY43" fmla="*/ 575705 h 996083"/>
                <a:gd name="connsiteX44" fmla="*/ 12162 w 372491"/>
                <a:gd name="connsiteY44" fmla="*/ 550466 h 996083"/>
                <a:gd name="connsiteX45" fmla="*/ 0 w 372491"/>
                <a:gd name="connsiteY45" fmla="*/ 550174 h 996083"/>
                <a:gd name="connsiteX46" fmla="*/ 0 w 372491"/>
                <a:gd name="connsiteY46" fmla="*/ 495675 h 996083"/>
                <a:gd name="connsiteX47" fmla="*/ 12162 w 372491"/>
                <a:gd name="connsiteY47" fmla="*/ 495967 h 996083"/>
                <a:gd name="connsiteX48" fmla="*/ 209234 w 372491"/>
                <a:gd name="connsiteY48" fmla="*/ 521206 h 996083"/>
                <a:gd name="connsiteX49" fmla="*/ 340614 w 372491"/>
                <a:gd name="connsiteY49" fmla="*/ 521206 h 996083"/>
                <a:gd name="connsiteX50" fmla="*/ 372491 w 372491"/>
                <a:gd name="connsiteY50" fmla="*/ 435687 h 996083"/>
                <a:gd name="connsiteX51" fmla="*/ 372491 w 372491"/>
                <a:gd name="connsiteY51" fmla="*/ 489870 h 996083"/>
                <a:gd name="connsiteX52" fmla="*/ 357038 w 372491"/>
                <a:gd name="connsiteY52" fmla="*/ 483159 h 996083"/>
                <a:gd name="connsiteX53" fmla="*/ 209234 w 372491"/>
                <a:gd name="connsiteY53" fmla="*/ 474877 h 996083"/>
                <a:gd name="connsiteX54" fmla="*/ 12162 w 372491"/>
                <a:gd name="connsiteY54" fmla="*/ 449638 h 996083"/>
                <a:gd name="connsiteX55" fmla="*/ 0 w 372491"/>
                <a:gd name="connsiteY55" fmla="*/ 449346 h 996083"/>
                <a:gd name="connsiteX56" fmla="*/ 0 w 372491"/>
                <a:gd name="connsiteY56" fmla="*/ 394847 h 996083"/>
                <a:gd name="connsiteX57" fmla="*/ 12162 w 372491"/>
                <a:gd name="connsiteY57" fmla="*/ 395139 h 996083"/>
                <a:gd name="connsiteX58" fmla="*/ 209234 w 372491"/>
                <a:gd name="connsiteY58" fmla="*/ 420378 h 996083"/>
                <a:gd name="connsiteX59" fmla="*/ 340614 w 372491"/>
                <a:gd name="connsiteY59" fmla="*/ 420378 h 996083"/>
                <a:gd name="connsiteX60" fmla="*/ 372491 w 372491"/>
                <a:gd name="connsiteY60" fmla="*/ 337069 h 996083"/>
                <a:gd name="connsiteX61" fmla="*/ 372491 w 372491"/>
                <a:gd name="connsiteY61" fmla="*/ 391252 h 996083"/>
                <a:gd name="connsiteX62" fmla="*/ 357038 w 372491"/>
                <a:gd name="connsiteY62" fmla="*/ 384541 h 996083"/>
                <a:gd name="connsiteX63" fmla="*/ 209234 w 372491"/>
                <a:gd name="connsiteY63" fmla="*/ 376259 h 996083"/>
                <a:gd name="connsiteX64" fmla="*/ 12162 w 372491"/>
                <a:gd name="connsiteY64" fmla="*/ 351020 h 996083"/>
                <a:gd name="connsiteX65" fmla="*/ 0 w 372491"/>
                <a:gd name="connsiteY65" fmla="*/ 350728 h 996083"/>
                <a:gd name="connsiteX66" fmla="*/ 0 w 372491"/>
                <a:gd name="connsiteY66" fmla="*/ 296228 h 996083"/>
                <a:gd name="connsiteX67" fmla="*/ 12162 w 372491"/>
                <a:gd name="connsiteY67" fmla="*/ 296521 h 996083"/>
                <a:gd name="connsiteX68" fmla="*/ 209234 w 372491"/>
                <a:gd name="connsiteY68" fmla="*/ 321760 h 996083"/>
                <a:gd name="connsiteX69" fmla="*/ 340614 w 372491"/>
                <a:gd name="connsiteY69" fmla="*/ 321760 h 996083"/>
                <a:gd name="connsiteX70" fmla="*/ 372491 w 372491"/>
                <a:gd name="connsiteY70" fmla="*/ 238451 h 996083"/>
                <a:gd name="connsiteX71" fmla="*/ 372491 w 372491"/>
                <a:gd name="connsiteY71" fmla="*/ 292634 h 996083"/>
                <a:gd name="connsiteX72" fmla="*/ 357038 w 372491"/>
                <a:gd name="connsiteY72" fmla="*/ 285923 h 996083"/>
                <a:gd name="connsiteX73" fmla="*/ 209234 w 372491"/>
                <a:gd name="connsiteY73" fmla="*/ 277641 h 996083"/>
                <a:gd name="connsiteX74" fmla="*/ 12162 w 372491"/>
                <a:gd name="connsiteY74" fmla="*/ 252402 h 996083"/>
                <a:gd name="connsiteX75" fmla="*/ 0 w 372491"/>
                <a:gd name="connsiteY75" fmla="*/ 252110 h 996083"/>
                <a:gd name="connsiteX76" fmla="*/ 0 w 372491"/>
                <a:gd name="connsiteY76" fmla="*/ 197610 h 996083"/>
                <a:gd name="connsiteX77" fmla="*/ 12162 w 372491"/>
                <a:gd name="connsiteY77" fmla="*/ 197903 h 996083"/>
                <a:gd name="connsiteX78" fmla="*/ 209234 w 372491"/>
                <a:gd name="connsiteY78" fmla="*/ 223142 h 996083"/>
                <a:gd name="connsiteX79" fmla="*/ 340614 w 372491"/>
                <a:gd name="connsiteY79" fmla="*/ 223142 h 996083"/>
                <a:gd name="connsiteX80" fmla="*/ 372491 w 372491"/>
                <a:gd name="connsiteY80" fmla="*/ 139833 h 996083"/>
                <a:gd name="connsiteX81" fmla="*/ 372491 w 372491"/>
                <a:gd name="connsiteY81" fmla="*/ 194015 h 996083"/>
                <a:gd name="connsiteX82" fmla="*/ 357038 w 372491"/>
                <a:gd name="connsiteY82" fmla="*/ 187305 h 996083"/>
                <a:gd name="connsiteX83" fmla="*/ 209234 w 372491"/>
                <a:gd name="connsiteY83" fmla="*/ 179023 h 996083"/>
                <a:gd name="connsiteX84" fmla="*/ 12162 w 372491"/>
                <a:gd name="connsiteY84" fmla="*/ 153784 h 996083"/>
                <a:gd name="connsiteX85" fmla="*/ 0 w 372491"/>
                <a:gd name="connsiteY85" fmla="*/ 153492 h 996083"/>
                <a:gd name="connsiteX86" fmla="*/ 0 w 372491"/>
                <a:gd name="connsiteY86" fmla="*/ 98992 h 996083"/>
                <a:gd name="connsiteX87" fmla="*/ 12162 w 372491"/>
                <a:gd name="connsiteY87" fmla="*/ 99284 h 996083"/>
                <a:gd name="connsiteX88" fmla="*/ 209234 w 372491"/>
                <a:gd name="connsiteY88" fmla="*/ 124523 h 996083"/>
                <a:gd name="connsiteX89" fmla="*/ 340614 w 372491"/>
                <a:gd name="connsiteY89" fmla="*/ 124523 h 996083"/>
                <a:gd name="connsiteX90" fmla="*/ 372491 w 372491"/>
                <a:gd name="connsiteY90" fmla="*/ 41215 h 996083"/>
                <a:gd name="connsiteX91" fmla="*/ 372491 w 372491"/>
                <a:gd name="connsiteY91" fmla="*/ 95397 h 996083"/>
                <a:gd name="connsiteX92" fmla="*/ 357038 w 372491"/>
                <a:gd name="connsiteY92" fmla="*/ 88687 h 996083"/>
                <a:gd name="connsiteX93" fmla="*/ 209234 w 372491"/>
                <a:gd name="connsiteY93" fmla="*/ 80405 h 996083"/>
                <a:gd name="connsiteX94" fmla="*/ 12162 w 372491"/>
                <a:gd name="connsiteY94" fmla="*/ 55166 h 996083"/>
                <a:gd name="connsiteX95" fmla="*/ 0 w 372491"/>
                <a:gd name="connsiteY95" fmla="*/ 54874 h 996083"/>
                <a:gd name="connsiteX96" fmla="*/ 0 w 372491"/>
                <a:gd name="connsiteY96" fmla="*/ 374 h 996083"/>
                <a:gd name="connsiteX97" fmla="*/ 12162 w 372491"/>
                <a:gd name="connsiteY97" fmla="*/ 666 h 996083"/>
                <a:gd name="connsiteX98" fmla="*/ 209234 w 372491"/>
                <a:gd name="connsiteY98" fmla="*/ 25905 h 996083"/>
                <a:gd name="connsiteX99" fmla="*/ 340614 w 372491"/>
                <a:gd name="connsiteY99" fmla="*/ 25905 h 996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372491" h="996083">
                  <a:moveTo>
                    <a:pt x="372491" y="930988"/>
                  </a:moveTo>
                  <a:lnTo>
                    <a:pt x="372491" y="985170"/>
                  </a:lnTo>
                  <a:lnTo>
                    <a:pt x="357038" y="978459"/>
                  </a:lnTo>
                  <a:cubicBezTo>
                    <a:pt x="307769" y="954403"/>
                    <a:pt x="258501" y="919699"/>
                    <a:pt x="209234" y="970178"/>
                  </a:cubicBezTo>
                  <a:cubicBezTo>
                    <a:pt x="143543" y="1037482"/>
                    <a:pt x="77853" y="953352"/>
                    <a:pt x="12162" y="944939"/>
                  </a:cubicBezTo>
                  <a:lnTo>
                    <a:pt x="0" y="944647"/>
                  </a:lnTo>
                  <a:lnTo>
                    <a:pt x="0" y="890147"/>
                  </a:lnTo>
                  <a:lnTo>
                    <a:pt x="12162" y="890439"/>
                  </a:lnTo>
                  <a:cubicBezTo>
                    <a:pt x="77853" y="898852"/>
                    <a:pt x="143543" y="982983"/>
                    <a:pt x="209234" y="915678"/>
                  </a:cubicBezTo>
                  <a:cubicBezTo>
                    <a:pt x="253027" y="870808"/>
                    <a:pt x="296821" y="893243"/>
                    <a:pt x="340614" y="915678"/>
                  </a:cubicBezTo>
                  <a:close/>
                  <a:moveTo>
                    <a:pt x="372491" y="832369"/>
                  </a:moveTo>
                  <a:lnTo>
                    <a:pt x="372491" y="886552"/>
                  </a:lnTo>
                  <a:lnTo>
                    <a:pt x="357038" y="879841"/>
                  </a:lnTo>
                  <a:cubicBezTo>
                    <a:pt x="307769" y="855785"/>
                    <a:pt x="258501" y="821081"/>
                    <a:pt x="209234" y="871560"/>
                  </a:cubicBezTo>
                  <a:cubicBezTo>
                    <a:pt x="143543" y="938864"/>
                    <a:pt x="77853" y="854734"/>
                    <a:pt x="12162" y="846321"/>
                  </a:cubicBezTo>
                  <a:lnTo>
                    <a:pt x="0" y="846028"/>
                  </a:lnTo>
                  <a:lnTo>
                    <a:pt x="0" y="791529"/>
                  </a:lnTo>
                  <a:lnTo>
                    <a:pt x="12162" y="791821"/>
                  </a:lnTo>
                  <a:cubicBezTo>
                    <a:pt x="77853" y="800234"/>
                    <a:pt x="143543" y="884365"/>
                    <a:pt x="209234" y="817060"/>
                  </a:cubicBezTo>
                  <a:cubicBezTo>
                    <a:pt x="253027" y="772190"/>
                    <a:pt x="296821" y="794625"/>
                    <a:pt x="340614" y="817060"/>
                  </a:cubicBezTo>
                  <a:close/>
                  <a:moveTo>
                    <a:pt x="372491" y="733751"/>
                  </a:moveTo>
                  <a:lnTo>
                    <a:pt x="372491" y="787934"/>
                  </a:lnTo>
                  <a:lnTo>
                    <a:pt x="357038" y="781223"/>
                  </a:lnTo>
                  <a:cubicBezTo>
                    <a:pt x="307769" y="757167"/>
                    <a:pt x="258501" y="722463"/>
                    <a:pt x="209234" y="772941"/>
                  </a:cubicBezTo>
                  <a:cubicBezTo>
                    <a:pt x="143543" y="840246"/>
                    <a:pt x="77853" y="756116"/>
                    <a:pt x="12162" y="747703"/>
                  </a:cubicBezTo>
                  <a:lnTo>
                    <a:pt x="0" y="747410"/>
                  </a:lnTo>
                  <a:lnTo>
                    <a:pt x="0" y="692911"/>
                  </a:lnTo>
                  <a:lnTo>
                    <a:pt x="12162" y="693203"/>
                  </a:lnTo>
                  <a:cubicBezTo>
                    <a:pt x="77853" y="701616"/>
                    <a:pt x="143543" y="785747"/>
                    <a:pt x="209234" y="718442"/>
                  </a:cubicBezTo>
                  <a:cubicBezTo>
                    <a:pt x="253027" y="673572"/>
                    <a:pt x="296821" y="696007"/>
                    <a:pt x="340614" y="718442"/>
                  </a:cubicBezTo>
                  <a:close/>
                  <a:moveTo>
                    <a:pt x="372491" y="635133"/>
                  </a:moveTo>
                  <a:lnTo>
                    <a:pt x="372491" y="689316"/>
                  </a:lnTo>
                  <a:lnTo>
                    <a:pt x="357038" y="682605"/>
                  </a:lnTo>
                  <a:cubicBezTo>
                    <a:pt x="307769" y="658549"/>
                    <a:pt x="258501" y="623845"/>
                    <a:pt x="209234" y="674323"/>
                  </a:cubicBezTo>
                  <a:cubicBezTo>
                    <a:pt x="143543" y="741628"/>
                    <a:pt x="77853" y="657497"/>
                    <a:pt x="12162" y="649084"/>
                  </a:cubicBezTo>
                  <a:lnTo>
                    <a:pt x="0" y="648792"/>
                  </a:lnTo>
                  <a:lnTo>
                    <a:pt x="0" y="594293"/>
                  </a:lnTo>
                  <a:lnTo>
                    <a:pt x="12162" y="594585"/>
                  </a:lnTo>
                  <a:cubicBezTo>
                    <a:pt x="77853" y="602998"/>
                    <a:pt x="143543" y="687129"/>
                    <a:pt x="209234" y="619824"/>
                  </a:cubicBezTo>
                  <a:cubicBezTo>
                    <a:pt x="253027" y="574954"/>
                    <a:pt x="296821" y="597389"/>
                    <a:pt x="340614" y="619824"/>
                  </a:cubicBezTo>
                  <a:close/>
                  <a:moveTo>
                    <a:pt x="372491" y="536515"/>
                  </a:moveTo>
                  <a:lnTo>
                    <a:pt x="372491" y="590698"/>
                  </a:lnTo>
                  <a:lnTo>
                    <a:pt x="357038" y="583987"/>
                  </a:lnTo>
                  <a:cubicBezTo>
                    <a:pt x="307769" y="559931"/>
                    <a:pt x="258501" y="525227"/>
                    <a:pt x="209234" y="575705"/>
                  </a:cubicBezTo>
                  <a:cubicBezTo>
                    <a:pt x="143543" y="643010"/>
                    <a:pt x="77853" y="558879"/>
                    <a:pt x="12162" y="550466"/>
                  </a:cubicBezTo>
                  <a:lnTo>
                    <a:pt x="0" y="550174"/>
                  </a:lnTo>
                  <a:lnTo>
                    <a:pt x="0" y="495675"/>
                  </a:lnTo>
                  <a:lnTo>
                    <a:pt x="12162" y="495967"/>
                  </a:lnTo>
                  <a:cubicBezTo>
                    <a:pt x="77853" y="504380"/>
                    <a:pt x="143543" y="588511"/>
                    <a:pt x="209234" y="521206"/>
                  </a:cubicBezTo>
                  <a:cubicBezTo>
                    <a:pt x="253027" y="476335"/>
                    <a:pt x="296821" y="498771"/>
                    <a:pt x="340614" y="521206"/>
                  </a:cubicBezTo>
                  <a:close/>
                  <a:moveTo>
                    <a:pt x="372491" y="435687"/>
                  </a:moveTo>
                  <a:lnTo>
                    <a:pt x="372491" y="489870"/>
                  </a:lnTo>
                  <a:lnTo>
                    <a:pt x="357038" y="483159"/>
                  </a:lnTo>
                  <a:cubicBezTo>
                    <a:pt x="307769" y="459103"/>
                    <a:pt x="258501" y="424399"/>
                    <a:pt x="209234" y="474877"/>
                  </a:cubicBezTo>
                  <a:cubicBezTo>
                    <a:pt x="143543" y="542182"/>
                    <a:pt x="77853" y="458051"/>
                    <a:pt x="12162" y="449638"/>
                  </a:cubicBezTo>
                  <a:lnTo>
                    <a:pt x="0" y="449346"/>
                  </a:lnTo>
                  <a:lnTo>
                    <a:pt x="0" y="394847"/>
                  </a:lnTo>
                  <a:lnTo>
                    <a:pt x="12162" y="395139"/>
                  </a:lnTo>
                  <a:cubicBezTo>
                    <a:pt x="77853" y="403552"/>
                    <a:pt x="143543" y="487682"/>
                    <a:pt x="209234" y="420378"/>
                  </a:cubicBezTo>
                  <a:cubicBezTo>
                    <a:pt x="253027" y="375508"/>
                    <a:pt x="296821" y="397943"/>
                    <a:pt x="340614" y="420378"/>
                  </a:cubicBezTo>
                  <a:close/>
                  <a:moveTo>
                    <a:pt x="372491" y="337069"/>
                  </a:moveTo>
                  <a:lnTo>
                    <a:pt x="372491" y="391252"/>
                  </a:lnTo>
                  <a:lnTo>
                    <a:pt x="357038" y="384541"/>
                  </a:lnTo>
                  <a:cubicBezTo>
                    <a:pt x="307769" y="360485"/>
                    <a:pt x="258501" y="325781"/>
                    <a:pt x="209234" y="376259"/>
                  </a:cubicBezTo>
                  <a:cubicBezTo>
                    <a:pt x="143543" y="443564"/>
                    <a:pt x="77853" y="359433"/>
                    <a:pt x="12162" y="351020"/>
                  </a:cubicBezTo>
                  <a:lnTo>
                    <a:pt x="0" y="350728"/>
                  </a:lnTo>
                  <a:lnTo>
                    <a:pt x="0" y="296228"/>
                  </a:lnTo>
                  <a:lnTo>
                    <a:pt x="12162" y="296521"/>
                  </a:lnTo>
                  <a:cubicBezTo>
                    <a:pt x="77853" y="304934"/>
                    <a:pt x="143543" y="389064"/>
                    <a:pt x="209234" y="321760"/>
                  </a:cubicBezTo>
                  <a:cubicBezTo>
                    <a:pt x="253027" y="276890"/>
                    <a:pt x="296821" y="299325"/>
                    <a:pt x="340614" y="321760"/>
                  </a:cubicBezTo>
                  <a:close/>
                  <a:moveTo>
                    <a:pt x="372491" y="238451"/>
                  </a:moveTo>
                  <a:lnTo>
                    <a:pt x="372491" y="292634"/>
                  </a:lnTo>
                  <a:lnTo>
                    <a:pt x="357038" y="285923"/>
                  </a:lnTo>
                  <a:cubicBezTo>
                    <a:pt x="307769" y="261867"/>
                    <a:pt x="258501" y="227163"/>
                    <a:pt x="209234" y="277641"/>
                  </a:cubicBezTo>
                  <a:cubicBezTo>
                    <a:pt x="143543" y="344946"/>
                    <a:pt x="77853" y="260815"/>
                    <a:pt x="12162" y="252402"/>
                  </a:cubicBezTo>
                  <a:lnTo>
                    <a:pt x="0" y="252110"/>
                  </a:lnTo>
                  <a:lnTo>
                    <a:pt x="0" y="197610"/>
                  </a:lnTo>
                  <a:lnTo>
                    <a:pt x="12162" y="197903"/>
                  </a:lnTo>
                  <a:cubicBezTo>
                    <a:pt x="77853" y="206316"/>
                    <a:pt x="143543" y="290446"/>
                    <a:pt x="209234" y="223142"/>
                  </a:cubicBezTo>
                  <a:cubicBezTo>
                    <a:pt x="253027" y="178272"/>
                    <a:pt x="296821" y="200707"/>
                    <a:pt x="340614" y="223142"/>
                  </a:cubicBezTo>
                  <a:close/>
                  <a:moveTo>
                    <a:pt x="372491" y="139833"/>
                  </a:moveTo>
                  <a:lnTo>
                    <a:pt x="372491" y="194015"/>
                  </a:lnTo>
                  <a:lnTo>
                    <a:pt x="357038" y="187305"/>
                  </a:lnTo>
                  <a:cubicBezTo>
                    <a:pt x="307769" y="163248"/>
                    <a:pt x="258501" y="128545"/>
                    <a:pt x="209234" y="179023"/>
                  </a:cubicBezTo>
                  <a:cubicBezTo>
                    <a:pt x="143543" y="246328"/>
                    <a:pt x="77853" y="162197"/>
                    <a:pt x="12162" y="153784"/>
                  </a:cubicBezTo>
                  <a:lnTo>
                    <a:pt x="0" y="153492"/>
                  </a:lnTo>
                  <a:lnTo>
                    <a:pt x="0" y="98992"/>
                  </a:lnTo>
                  <a:lnTo>
                    <a:pt x="12162" y="99284"/>
                  </a:lnTo>
                  <a:cubicBezTo>
                    <a:pt x="77853" y="107697"/>
                    <a:pt x="143543" y="191828"/>
                    <a:pt x="209234" y="124523"/>
                  </a:cubicBezTo>
                  <a:cubicBezTo>
                    <a:pt x="253027" y="79654"/>
                    <a:pt x="296821" y="102089"/>
                    <a:pt x="340614" y="124523"/>
                  </a:cubicBezTo>
                  <a:close/>
                  <a:moveTo>
                    <a:pt x="372491" y="41215"/>
                  </a:moveTo>
                  <a:lnTo>
                    <a:pt x="372491" y="95397"/>
                  </a:lnTo>
                  <a:lnTo>
                    <a:pt x="357038" y="88687"/>
                  </a:lnTo>
                  <a:cubicBezTo>
                    <a:pt x="307769" y="64630"/>
                    <a:pt x="258501" y="29926"/>
                    <a:pt x="209234" y="80405"/>
                  </a:cubicBezTo>
                  <a:cubicBezTo>
                    <a:pt x="143543" y="147709"/>
                    <a:pt x="77853" y="63579"/>
                    <a:pt x="12162" y="55166"/>
                  </a:cubicBezTo>
                  <a:lnTo>
                    <a:pt x="0" y="54874"/>
                  </a:lnTo>
                  <a:lnTo>
                    <a:pt x="0" y="374"/>
                  </a:lnTo>
                  <a:lnTo>
                    <a:pt x="12162" y="666"/>
                  </a:lnTo>
                  <a:cubicBezTo>
                    <a:pt x="77853" y="9079"/>
                    <a:pt x="143543" y="93210"/>
                    <a:pt x="209234" y="25905"/>
                  </a:cubicBezTo>
                  <a:cubicBezTo>
                    <a:pt x="253027" y="-18965"/>
                    <a:pt x="296821" y="3470"/>
                    <a:pt x="340614" y="25905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pptx847_エアコン冷房のイラスト（１）</dc:title>
  <dc:subject>pptx847_エアコン冷房のイラスト（１）</dc:subject>
  <dc:creator>digipot.net</dc:creator>
  <cp:revision>1</cp:revision>
  <dcterms:created xsi:type="dcterms:W3CDTF">2018-05-20T00:31:01Z</dcterms:created>
  <dcterms:modified xsi:type="dcterms:W3CDTF">2018-09-09T11:34:16Z</dcterms:modified>
  <cp:version>1</cp:version>
</cp:coreProperties>
</file>